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9" r:id="rId1"/>
    <p:sldMasterId id="2147483670" r:id="rId2"/>
    <p:sldMasterId id="2147483688" r:id="rId3"/>
  </p:sldMasterIdLst>
  <p:sldIdLst>
    <p:sldId id="274" r:id="rId4"/>
    <p:sldId id="278" r:id="rId5"/>
    <p:sldId id="277" r:id="rId6"/>
    <p:sldId id="276" r:id="rId7"/>
    <p:sldId id="265" r:id="rId8"/>
    <p:sldId id="275" r:id="rId9"/>
    <p:sldId id="281" r:id="rId10"/>
    <p:sldId id="282" r:id="rId11"/>
    <p:sldId id="285" r:id="rId12"/>
    <p:sldId id="286" r:id="rId13"/>
    <p:sldId id="287" r:id="rId14"/>
    <p:sldId id="288" r:id="rId15"/>
    <p:sldId id="279" r:id="rId16"/>
    <p:sldId id="280" r:id="rId17"/>
    <p:sldId id="260" r:id="rId1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A2839"/>
    <a:srgbClr val="F4C8BD"/>
    <a:srgbClr val="5F95D6"/>
    <a:srgbClr val="2B94FF"/>
    <a:srgbClr val="F2F3E6"/>
    <a:srgbClr val="242138"/>
    <a:srgbClr val="F0F3CA"/>
    <a:srgbClr val="50437F"/>
    <a:srgbClr val="F5DF9A"/>
    <a:srgbClr val="1D83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401"/>
    <p:restoredTop sz="94654"/>
  </p:normalViewPr>
  <p:slideViewPr>
    <p:cSldViewPr snapToGrid="0" snapToObjects="1">
      <p:cViewPr varScale="1">
        <p:scale>
          <a:sx n="81" d="100"/>
          <a:sy n="81" d="100"/>
        </p:scale>
        <p:origin x="84" y="8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" Type="http://schemas.openxmlformats.org/officeDocument/2006/relationships/slideMaster" Target="slideMasters/slideMaster3.xml"/><Relationship Id="rId21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10" Type="http://schemas.openxmlformats.org/officeDocument/2006/relationships/slide" Target="slides/slide7.xml"/><Relationship Id="rId19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uline skaidre _ LT _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144F1991-FEC2-974E-9332-C5A0A07C1DF4}"/>
              </a:ext>
            </a:extLst>
          </p:cNvPr>
          <p:cNvSpPr/>
          <p:nvPr userDrawn="1"/>
        </p:nvSpPr>
        <p:spPr>
          <a:xfrm rot="5400000">
            <a:off x="3207250" y="-1047250"/>
            <a:ext cx="2729500" cy="9144000"/>
          </a:xfrm>
          <a:prstGeom prst="rect">
            <a:avLst/>
          </a:prstGeom>
          <a:solidFill>
            <a:srgbClr val="F2F3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2AD8518-5212-284B-A40E-7AB90102FA2C}"/>
              </a:ext>
            </a:extLst>
          </p:cNvPr>
          <p:cNvSpPr/>
          <p:nvPr userDrawn="1"/>
        </p:nvSpPr>
        <p:spPr>
          <a:xfrm rot="5400000">
            <a:off x="3353300" y="-1193300"/>
            <a:ext cx="2437400" cy="9144000"/>
          </a:xfrm>
          <a:prstGeom prst="rect">
            <a:avLst/>
          </a:prstGeom>
          <a:solidFill>
            <a:srgbClr val="2A28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649974" y="7131559"/>
            <a:ext cx="2057400" cy="365125"/>
          </a:xfrm>
        </p:spPr>
        <p:txBody>
          <a:bodyPr/>
          <a:lstStyle/>
          <a:p>
            <a:fld id="{B5DC45A6-A598-6B48-A6BF-38CE04359025}" type="slidenum">
              <a:rPr lang="en-US" smtClean="0"/>
              <a:t>‹#›</a:t>
            </a:fld>
            <a:endParaRPr lang="en-US"/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00ABA5FE-04BC-2246-BB92-B9473E89CE9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0" y="2160000"/>
            <a:ext cx="9144000" cy="2437400"/>
          </a:xfrm>
          <a:prstGeom prst="rect">
            <a:avLst/>
          </a:prstGeom>
        </p:spPr>
        <p:txBody>
          <a:bodyPr lIns="720000" tIns="0" rIns="720000" anchor="ctr"/>
          <a:lstStyle>
            <a:lvl1pPr marL="0" indent="0" algn="ctr">
              <a:lnSpc>
                <a:spcPct val="100000"/>
              </a:lnSpc>
              <a:buNone/>
              <a:defRPr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endParaRPr lang="en-US" dirty="0"/>
          </a:p>
        </p:txBody>
      </p:sp>
      <p:sp>
        <p:nvSpPr>
          <p:cNvPr id="22" name="Text Placeholder 15">
            <a:extLst>
              <a:ext uri="{FF2B5EF4-FFF2-40B4-BE49-F238E27FC236}">
                <a16:creationId xmlns:a16="http://schemas.microsoft.com/office/drawing/2014/main" id="{837EC7DD-C755-964F-BFC9-8741D464C2A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18076" y="5705317"/>
            <a:ext cx="5257802" cy="633921"/>
          </a:xfrm>
          <a:prstGeom prst="rect">
            <a:avLst/>
          </a:prstGeom>
        </p:spPr>
        <p:txBody>
          <a:bodyPr lIns="0" tIns="0" rIns="0" bIns="0" anchor="b"/>
          <a:lstStyle>
            <a:lvl1pPr marL="0" indent="0" algn="r">
              <a:buNone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err="1"/>
              <a:t>Čia</a:t>
            </a:r>
            <a:r>
              <a:rPr lang="en-US" dirty="0"/>
              <a:t> </a:t>
            </a:r>
            <a:r>
              <a:rPr lang="en-US" dirty="0" err="1"/>
              <a:t>surašomi</a:t>
            </a:r>
            <a:r>
              <a:rPr lang="en-US" dirty="0"/>
              <a:t> </a:t>
            </a:r>
            <a:r>
              <a:rPr lang="en-US" dirty="0" err="1"/>
              <a:t>pranešėjai</a:t>
            </a:r>
            <a:r>
              <a:rPr lang="en-US" dirty="0"/>
              <a:t> / </a:t>
            </a:r>
            <a:r>
              <a:rPr lang="en-US" dirty="0" err="1"/>
              <a:t>autoriai</a:t>
            </a:r>
            <a:r>
              <a:rPr lang="en-US" dirty="0"/>
              <a:t> </a:t>
            </a:r>
            <a:r>
              <a:rPr lang="en-US" dirty="0" err="1"/>
              <a:t>bei</a:t>
            </a:r>
            <a:r>
              <a:rPr lang="en-US" dirty="0"/>
              <a:t> </a:t>
            </a:r>
            <a:r>
              <a:rPr lang="en-US" dirty="0" err="1"/>
              <a:t>pristatymo</a:t>
            </a:r>
            <a:r>
              <a:rPr lang="en-US" dirty="0"/>
              <a:t> data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8C87EE4-286D-B648-B0AD-23BB577F986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77770" y="5513930"/>
            <a:ext cx="755730" cy="859456"/>
          </a:xfrm>
          <a:prstGeom prst="rect">
            <a:avLst/>
          </a:prstGeom>
        </p:spPr>
      </p:pic>
      <p:sp>
        <p:nvSpPr>
          <p:cNvPr id="8" name="Picture Placeholder 23">
            <a:extLst>
              <a:ext uri="{FF2B5EF4-FFF2-40B4-BE49-F238E27FC236}">
                <a16:creationId xmlns:a16="http://schemas.microsoft.com/office/drawing/2014/main" id="{E9342892-AB51-614E-9761-71E615A7624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" y="0"/>
            <a:ext cx="9144000" cy="2160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156889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otraukos skaidre _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C363323-9CC3-8B46-8B0D-3CD68083223A}"/>
              </a:ext>
            </a:extLst>
          </p:cNvPr>
          <p:cNvSpPr/>
          <p:nvPr userDrawn="1"/>
        </p:nvSpPr>
        <p:spPr>
          <a:xfrm rot="5400000">
            <a:off x="3929952" y="-3929952"/>
            <a:ext cx="1284096" cy="9144000"/>
          </a:xfrm>
          <a:prstGeom prst="rect">
            <a:avLst/>
          </a:prstGeom>
          <a:solidFill>
            <a:srgbClr val="F2F3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54AD60C-D5B7-DA43-8E8D-FD230B5E9181}"/>
              </a:ext>
            </a:extLst>
          </p:cNvPr>
          <p:cNvSpPr/>
          <p:nvPr userDrawn="1"/>
        </p:nvSpPr>
        <p:spPr>
          <a:xfrm rot="5400000">
            <a:off x="4025964" y="-4025964"/>
            <a:ext cx="1092072" cy="9144000"/>
          </a:xfrm>
          <a:prstGeom prst="rect">
            <a:avLst/>
          </a:prstGeom>
          <a:solidFill>
            <a:srgbClr val="2A28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00ABA5FE-04BC-2246-BB92-B9473E89CE99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533465" y="351408"/>
            <a:ext cx="6565835" cy="46139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3300"/>
              </a:lnSpc>
              <a:buNone/>
              <a:defRPr sz="3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err="1"/>
              <a:t>Pavadinimas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B4D3B17-C101-5440-BA03-6A01FEE3EE2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26336" y="219519"/>
            <a:ext cx="584200" cy="673100"/>
          </a:xfrm>
          <a:prstGeom prst="rect">
            <a:avLst/>
          </a:prstGeom>
        </p:spPr>
      </p:pic>
      <p:sp>
        <p:nvSpPr>
          <p:cNvPr id="13" name="Picture Placeholder 23">
            <a:extLst>
              <a:ext uri="{FF2B5EF4-FFF2-40B4-BE49-F238E27FC236}">
                <a16:creationId xmlns:a16="http://schemas.microsoft.com/office/drawing/2014/main" id="{6FF11AB1-85C3-0C44-8FD6-F702D3918776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1284096"/>
            <a:ext cx="9144000" cy="557390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507923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urinio skaidre _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C363323-9CC3-8B46-8B0D-3CD68083223A}"/>
              </a:ext>
            </a:extLst>
          </p:cNvPr>
          <p:cNvSpPr/>
          <p:nvPr userDrawn="1"/>
        </p:nvSpPr>
        <p:spPr>
          <a:xfrm rot="16200000">
            <a:off x="3929952" y="1643952"/>
            <a:ext cx="1284096" cy="9144000"/>
          </a:xfrm>
          <a:prstGeom prst="rect">
            <a:avLst/>
          </a:prstGeom>
          <a:solidFill>
            <a:srgbClr val="F2F3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54AD60C-D5B7-DA43-8E8D-FD230B5E9181}"/>
              </a:ext>
            </a:extLst>
          </p:cNvPr>
          <p:cNvSpPr/>
          <p:nvPr userDrawn="1"/>
        </p:nvSpPr>
        <p:spPr>
          <a:xfrm rot="16200000">
            <a:off x="4025964" y="1739964"/>
            <a:ext cx="1092072" cy="9144000"/>
          </a:xfrm>
          <a:prstGeom prst="rect">
            <a:avLst/>
          </a:prstGeom>
          <a:solidFill>
            <a:srgbClr val="2A28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00ABA5FE-04BC-2246-BB92-B9473E89CE99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627009" y="607662"/>
            <a:ext cx="7983526" cy="685800"/>
          </a:xfrm>
          <a:prstGeom prst="rect">
            <a:avLst/>
          </a:prstGeom>
        </p:spPr>
        <p:txBody>
          <a:bodyPr lIns="0" tIns="0" rIns="90000"/>
          <a:lstStyle>
            <a:lvl1pPr marL="0" indent="0">
              <a:lnSpc>
                <a:spcPts val="3300"/>
              </a:lnSpc>
              <a:buNone/>
              <a:defRPr sz="30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err="1"/>
              <a:t>Pavadinimas</a:t>
            </a:r>
            <a:endParaRPr lang="en-US" dirty="0"/>
          </a:p>
        </p:txBody>
      </p:sp>
      <p:sp>
        <p:nvSpPr>
          <p:cNvPr id="22" name="Text Placeholder 15">
            <a:extLst>
              <a:ext uri="{FF2B5EF4-FFF2-40B4-BE49-F238E27FC236}">
                <a16:creationId xmlns:a16="http://schemas.microsoft.com/office/drawing/2014/main" id="{837EC7DD-C755-964F-BFC9-8741D464C2A2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27008" y="1600200"/>
            <a:ext cx="7983527" cy="3443096"/>
          </a:xfrm>
          <a:prstGeom prst="rect">
            <a:avLst/>
          </a:prstGeom>
        </p:spPr>
        <p:txBody>
          <a:bodyPr lIns="0" tIns="0" rIns="90000" bIns="0" anchor="t"/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000" b="0" i="0" u="none" strike="noStrike" smtClean="0">
                <a:effectLst/>
              </a:defRPr>
            </a:lvl1pPr>
            <a:lvl2pPr marL="4572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cillum</a:t>
            </a:r>
            <a:r>
              <a:rPr lang="en-US" dirty="0"/>
              <a:t> dolore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fugiat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pariatur</a:t>
            </a:r>
            <a:r>
              <a:rPr lang="en-US" dirty="0"/>
              <a:t>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B4D3B17-C101-5440-BA03-6A01FEE3EE2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26336" y="5975413"/>
            <a:ext cx="584200" cy="6731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7BFFFCD-1787-5B47-BD1A-1A848871FB7D}"/>
              </a:ext>
            </a:extLst>
          </p:cNvPr>
          <p:cNvSpPr txBox="1"/>
          <p:nvPr userDrawn="1"/>
        </p:nvSpPr>
        <p:spPr>
          <a:xfrm>
            <a:off x="627008" y="6263785"/>
            <a:ext cx="394499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000" b="1" spc="3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KAUNO TECHNOLOGIJOS UNIVERSITETAS</a:t>
            </a:r>
          </a:p>
        </p:txBody>
      </p:sp>
    </p:spTree>
    <p:extLst>
      <p:ext uri="{BB962C8B-B14F-4D97-AF65-F5344CB8AC3E}">
        <p14:creationId xmlns:p14="http://schemas.microsoft.com/office/powerpoint/2010/main" val="28501634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urinio skaidre _ 2 _ E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C363323-9CC3-8B46-8B0D-3CD68083223A}"/>
              </a:ext>
            </a:extLst>
          </p:cNvPr>
          <p:cNvSpPr/>
          <p:nvPr userDrawn="1"/>
        </p:nvSpPr>
        <p:spPr>
          <a:xfrm rot="16200000">
            <a:off x="3929952" y="1643952"/>
            <a:ext cx="1284096" cy="9144000"/>
          </a:xfrm>
          <a:prstGeom prst="rect">
            <a:avLst/>
          </a:prstGeom>
          <a:solidFill>
            <a:srgbClr val="F2F3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54AD60C-D5B7-DA43-8E8D-FD230B5E9181}"/>
              </a:ext>
            </a:extLst>
          </p:cNvPr>
          <p:cNvSpPr/>
          <p:nvPr userDrawn="1"/>
        </p:nvSpPr>
        <p:spPr>
          <a:xfrm rot="16200000">
            <a:off x="4025964" y="1739964"/>
            <a:ext cx="1092072" cy="9144000"/>
          </a:xfrm>
          <a:prstGeom prst="rect">
            <a:avLst/>
          </a:prstGeom>
          <a:solidFill>
            <a:srgbClr val="2A28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00ABA5FE-04BC-2246-BB92-B9473E89CE99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627009" y="607662"/>
            <a:ext cx="7983526" cy="685800"/>
          </a:xfrm>
          <a:prstGeom prst="rect">
            <a:avLst/>
          </a:prstGeom>
        </p:spPr>
        <p:txBody>
          <a:bodyPr lIns="0" tIns="0" rIns="90000"/>
          <a:lstStyle>
            <a:lvl1pPr marL="0" indent="0">
              <a:lnSpc>
                <a:spcPts val="3300"/>
              </a:lnSpc>
              <a:buNone/>
              <a:defRPr sz="30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err="1"/>
              <a:t>Pavadinimas</a:t>
            </a:r>
            <a:endParaRPr lang="en-US" dirty="0"/>
          </a:p>
        </p:txBody>
      </p:sp>
      <p:sp>
        <p:nvSpPr>
          <p:cNvPr id="22" name="Text Placeholder 15">
            <a:extLst>
              <a:ext uri="{FF2B5EF4-FFF2-40B4-BE49-F238E27FC236}">
                <a16:creationId xmlns:a16="http://schemas.microsoft.com/office/drawing/2014/main" id="{837EC7DD-C755-964F-BFC9-8741D464C2A2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27008" y="1600200"/>
            <a:ext cx="7983527" cy="3443096"/>
          </a:xfrm>
          <a:prstGeom prst="rect">
            <a:avLst/>
          </a:prstGeom>
        </p:spPr>
        <p:txBody>
          <a:bodyPr lIns="0" tIns="0" rIns="90000" bIns="0" anchor="t"/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000" b="0" i="0" u="none" strike="noStrike" smtClean="0">
                <a:effectLst/>
              </a:defRPr>
            </a:lvl1pPr>
            <a:lvl2pPr marL="4572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cillum</a:t>
            </a:r>
            <a:r>
              <a:rPr lang="en-US" dirty="0"/>
              <a:t> dolore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fugiat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pariatur</a:t>
            </a:r>
            <a:r>
              <a:rPr lang="en-US" dirty="0"/>
              <a:t>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B4D3B17-C101-5440-BA03-6A01FEE3EE2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26336" y="5975413"/>
            <a:ext cx="584200" cy="6731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7BFFFCD-1787-5B47-BD1A-1A848871FB7D}"/>
              </a:ext>
            </a:extLst>
          </p:cNvPr>
          <p:cNvSpPr txBox="1"/>
          <p:nvPr userDrawn="1"/>
        </p:nvSpPr>
        <p:spPr>
          <a:xfrm>
            <a:off x="627008" y="6263785"/>
            <a:ext cx="369812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000" b="1" spc="3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KAUNAS UNIVERSITY OF TECHNOLOGY</a:t>
            </a:r>
          </a:p>
        </p:txBody>
      </p:sp>
    </p:spTree>
    <p:extLst>
      <p:ext uri="{BB962C8B-B14F-4D97-AF65-F5344CB8AC3E}">
        <p14:creationId xmlns:p14="http://schemas.microsoft.com/office/powerpoint/2010/main" val="27562748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urinio skaidre _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C363323-9CC3-8B46-8B0D-3CD68083223A}"/>
              </a:ext>
            </a:extLst>
          </p:cNvPr>
          <p:cNvSpPr/>
          <p:nvPr userDrawn="1"/>
        </p:nvSpPr>
        <p:spPr>
          <a:xfrm rot="5400000">
            <a:off x="3929952" y="-3929952"/>
            <a:ext cx="1284096" cy="9144000"/>
          </a:xfrm>
          <a:prstGeom prst="rect">
            <a:avLst/>
          </a:prstGeom>
          <a:solidFill>
            <a:srgbClr val="F2F3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54AD60C-D5B7-DA43-8E8D-FD230B5E9181}"/>
              </a:ext>
            </a:extLst>
          </p:cNvPr>
          <p:cNvSpPr/>
          <p:nvPr userDrawn="1"/>
        </p:nvSpPr>
        <p:spPr>
          <a:xfrm rot="5400000">
            <a:off x="4025964" y="-4025964"/>
            <a:ext cx="1092072" cy="9144000"/>
          </a:xfrm>
          <a:prstGeom prst="rect">
            <a:avLst/>
          </a:prstGeom>
          <a:solidFill>
            <a:srgbClr val="2A28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00ABA5FE-04BC-2246-BB92-B9473E89CE99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627009" y="351408"/>
            <a:ext cx="6565835" cy="46139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3300"/>
              </a:lnSpc>
              <a:buNone/>
              <a:defRPr sz="3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err="1"/>
              <a:t>Pavadinimas</a:t>
            </a:r>
            <a:endParaRPr lang="en-US" dirty="0"/>
          </a:p>
        </p:txBody>
      </p:sp>
      <p:sp>
        <p:nvSpPr>
          <p:cNvPr id="22" name="Text Placeholder 15">
            <a:extLst>
              <a:ext uri="{FF2B5EF4-FFF2-40B4-BE49-F238E27FC236}">
                <a16:creationId xmlns:a16="http://schemas.microsoft.com/office/drawing/2014/main" id="{837EC7DD-C755-964F-BFC9-8741D464C2A2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27008" y="1600200"/>
            <a:ext cx="7983527" cy="3443096"/>
          </a:xfrm>
          <a:prstGeom prst="rect">
            <a:avLst/>
          </a:prstGeom>
        </p:spPr>
        <p:txBody>
          <a:bodyPr lIns="0" tIns="0" rIns="90000" bIns="0" anchor="t"/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000" b="0" i="0" u="none" strike="noStrike" smtClean="0">
                <a:effectLst/>
              </a:defRPr>
            </a:lvl1pPr>
            <a:lvl2pPr marL="4572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cillum</a:t>
            </a:r>
            <a:r>
              <a:rPr lang="en-US" dirty="0"/>
              <a:t> dolore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fugiat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pariatur</a:t>
            </a:r>
            <a:r>
              <a:rPr lang="en-US" dirty="0"/>
              <a:t>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B4D3B17-C101-5440-BA03-6A01FEE3EE2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26336" y="219519"/>
            <a:ext cx="584200" cy="67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4194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urinio skaidre _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649974" y="7131559"/>
            <a:ext cx="2057400" cy="365125"/>
          </a:xfrm>
        </p:spPr>
        <p:txBody>
          <a:bodyPr/>
          <a:lstStyle/>
          <a:p>
            <a:fld id="{B5DC45A6-A598-6B48-A6BF-38CE0435902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C363323-9CC3-8B46-8B0D-3CD68083223A}"/>
              </a:ext>
            </a:extLst>
          </p:cNvPr>
          <p:cNvSpPr/>
          <p:nvPr userDrawn="1"/>
        </p:nvSpPr>
        <p:spPr>
          <a:xfrm>
            <a:off x="7859904" y="0"/>
            <a:ext cx="1284096" cy="6858000"/>
          </a:xfrm>
          <a:prstGeom prst="rect">
            <a:avLst/>
          </a:prstGeom>
          <a:solidFill>
            <a:srgbClr val="F2F3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54AD60C-D5B7-DA43-8E8D-FD230B5E9181}"/>
              </a:ext>
            </a:extLst>
          </p:cNvPr>
          <p:cNvSpPr/>
          <p:nvPr userDrawn="1"/>
        </p:nvSpPr>
        <p:spPr>
          <a:xfrm>
            <a:off x="8051928" y="0"/>
            <a:ext cx="1092072" cy="6858000"/>
          </a:xfrm>
          <a:prstGeom prst="rect">
            <a:avLst/>
          </a:prstGeom>
          <a:solidFill>
            <a:srgbClr val="2A28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00ABA5FE-04BC-2246-BB92-B9473E89CE9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7008" y="607662"/>
            <a:ext cx="6688192" cy="685800"/>
          </a:xfrm>
          <a:prstGeom prst="rect">
            <a:avLst/>
          </a:prstGeom>
        </p:spPr>
        <p:txBody>
          <a:bodyPr lIns="0" tIns="0" rIns="90000"/>
          <a:lstStyle>
            <a:lvl1pPr marL="0" indent="0">
              <a:lnSpc>
                <a:spcPts val="3300"/>
              </a:lnSpc>
              <a:buNone/>
              <a:defRPr sz="30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err="1"/>
              <a:t>Pavadinimas</a:t>
            </a:r>
            <a:endParaRPr lang="en-US" dirty="0"/>
          </a:p>
        </p:txBody>
      </p:sp>
      <p:sp>
        <p:nvSpPr>
          <p:cNvPr id="22" name="Text Placeholder 15">
            <a:extLst>
              <a:ext uri="{FF2B5EF4-FFF2-40B4-BE49-F238E27FC236}">
                <a16:creationId xmlns:a16="http://schemas.microsoft.com/office/drawing/2014/main" id="{837EC7DD-C755-964F-BFC9-8741D464C2A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7008" y="1600200"/>
            <a:ext cx="6688192" cy="4406900"/>
          </a:xfrm>
          <a:prstGeom prst="rect">
            <a:avLst/>
          </a:prstGeom>
        </p:spPr>
        <p:txBody>
          <a:bodyPr lIns="0" tIns="0" rIns="90000" bIns="0" anchor="t"/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000" b="0" i="0" u="none" strike="noStrike" smtClean="0">
                <a:effectLst/>
              </a:defRPr>
            </a:lvl1pPr>
            <a:lvl2pPr marL="4572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cillum</a:t>
            </a:r>
            <a:r>
              <a:rPr lang="en-US" dirty="0"/>
              <a:t> dolore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fugiat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pariatur</a:t>
            </a:r>
            <a:r>
              <a:rPr lang="en-US" dirty="0"/>
              <a:t>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ECC7E12-8D85-4C4E-A636-9B84DFFEF8C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05864" y="518762"/>
            <a:ext cx="584200" cy="67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6162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uline skaidre _ LT _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2B5E15AB-C7C5-674B-BB8B-40EF0C823FC7}"/>
              </a:ext>
            </a:extLst>
          </p:cNvPr>
          <p:cNvSpPr/>
          <p:nvPr userDrawn="1"/>
        </p:nvSpPr>
        <p:spPr>
          <a:xfrm>
            <a:off x="-2" y="2160000"/>
            <a:ext cx="9144002" cy="2729501"/>
          </a:xfrm>
          <a:prstGeom prst="rect">
            <a:avLst/>
          </a:prstGeom>
          <a:solidFill>
            <a:srgbClr val="E0EC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D7E57B9-61E0-EF48-B8CE-FDD5F9927E15}"/>
              </a:ext>
            </a:extLst>
          </p:cNvPr>
          <p:cNvSpPr/>
          <p:nvPr userDrawn="1"/>
        </p:nvSpPr>
        <p:spPr>
          <a:xfrm>
            <a:off x="-2" y="2160000"/>
            <a:ext cx="9144001" cy="2437400"/>
          </a:xfrm>
          <a:prstGeom prst="rect">
            <a:avLst/>
          </a:prstGeom>
          <a:solidFill>
            <a:srgbClr val="2C69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649974" y="7131559"/>
            <a:ext cx="2057400" cy="365125"/>
          </a:xfrm>
        </p:spPr>
        <p:txBody>
          <a:bodyPr/>
          <a:lstStyle/>
          <a:p>
            <a:fld id="{B5DC45A6-A598-6B48-A6BF-38CE04359025}" type="slidenum">
              <a:rPr lang="en-US" smtClean="0"/>
              <a:t>‹#›</a:t>
            </a:fld>
            <a:endParaRPr lang="en-US"/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00ABA5FE-04BC-2246-BB92-B9473E89CE9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0" y="2160000"/>
            <a:ext cx="9144000" cy="2437400"/>
          </a:xfrm>
          <a:prstGeom prst="rect">
            <a:avLst/>
          </a:prstGeom>
        </p:spPr>
        <p:txBody>
          <a:bodyPr lIns="720000" tIns="0" rIns="720000" anchor="ctr"/>
          <a:lstStyle>
            <a:lvl1pPr marL="0" indent="0" algn="ctr">
              <a:lnSpc>
                <a:spcPct val="100000"/>
              </a:lnSpc>
              <a:buNone/>
              <a:defRPr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endParaRPr lang="en-US" dirty="0"/>
          </a:p>
        </p:txBody>
      </p:sp>
      <p:sp>
        <p:nvSpPr>
          <p:cNvPr id="22" name="Text Placeholder 15">
            <a:extLst>
              <a:ext uri="{FF2B5EF4-FFF2-40B4-BE49-F238E27FC236}">
                <a16:creationId xmlns:a16="http://schemas.microsoft.com/office/drawing/2014/main" id="{837EC7DD-C755-964F-BFC9-8741D464C2A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18076" y="5705317"/>
            <a:ext cx="5257802" cy="633921"/>
          </a:xfrm>
          <a:prstGeom prst="rect">
            <a:avLst/>
          </a:prstGeom>
        </p:spPr>
        <p:txBody>
          <a:bodyPr lIns="0" tIns="0" rIns="0" bIns="0" anchor="b"/>
          <a:lstStyle>
            <a:lvl1pPr marL="0" indent="0" algn="r">
              <a:buNone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err="1"/>
              <a:t>Čia</a:t>
            </a:r>
            <a:r>
              <a:rPr lang="en-US" dirty="0"/>
              <a:t> </a:t>
            </a:r>
            <a:r>
              <a:rPr lang="en-US" dirty="0" err="1"/>
              <a:t>surašomi</a:t>
            </a:r>
            <a:r>
              <a:rPr lang="en-US" dirty="0"/>
              <a:t> </a:t>
            </a:r>
            <a:r>
              <a:rPr lang="en-US" dirty="0" err="1"/>
              <a:t>pranešėjai</a:t>
            </a:r>
            <a:r>
              <a:rPr lang="en-US" dirty="0"/>
              <a:t> / </a:t>
            </a:r>
            <a:r>
              <a:rPr lang="en-US" dirty="0" err="1"/>
              <a:t>autoriai</a:t>
            </a:r>
            <a:r>
              <a:rPr lang="en-US" dirty="0"/>
              <a:t> </a:t>
            </a:r>
            <a:r>
              <a:rPr lang="en-US" dirty="0" err="1"/>
              <a:t>bei</a:t>
            </a:r>
            <a:r>
              <a:rPr lang="en-US" dirty="0"/>
              <a:t> </a:t>
            </a:r>
            <a:r>
              <a:rPr lang="en-US" dirty="0" err="1"/>
              <a:t>pristatymo</a:t>
            </a:r>
            <a:r>
              <a:rPr lang="en-US" dirty="0"/>
              <a:t> data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8C87EE4-286D-B648-B0AD-23BB577F986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77770" y="5513930"/>
            <a:ext cx="755730" cy="859456"/>
          </a:xfrm>
          <a:prstGeom prst="rect">
            <a:avLst/>
          </a:prstGeom>
        </p:spPr>
      </p:pic>
      <p:sp>
        <p:nvSpPr>
          <p:cNvPr id="8" name="Picture Placeholder 23">
            <a:extLst>
              <a:ext uri="{FF2B5EF4-FFF2-40B4-BE49-F238E27FC236}">
                <a16:creationId xmlns:a16="http://schemas.microsoft.com/office/drawing/2014/main" id="{E9342892-AB51-614E-9761-71E615A7624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" y="0"/>
            <a:ext cx="9144000" cy="2160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471088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uline skaidre _ EN _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F3C8F01-7837-9B4D-9A9F-0C917D511C40}"/>
              </a:ext>
            </a:extLst>
          </p:cNvPr>
          <p:cNvSpPr/>
          <p:nvPr userDrawn="1"/>
        </p:nvSpPr>
        <p:spPr>
          <a:xfrm>
            <a:off x="-2" y="2160000"/>
            <a:ext cx="9144002" cy="2729501"/>
          </a:xfrm>
          <a:prstGeom prst="rect">
            <a:avLst/>
          </a:prstGeom>
          <a:solidFill>
            <a:srgbClr val="E0EC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3B00069-2DFF-FF47-88F7-FE285D0DFBA5}"/>
              </a:ext>
            </a:extLst>
          </p:cNvPr>
          <p:cNvSpPr/>
          <p:nvPr userDrawn="1"/>
        </p:nvSpPr>
        <p:spPr>
          <a:xfrm>
            <a:off x="-2" y="2160000"/>
            <a:ext cx="9144001" cy="2437400"/>
          </a:xfrm>
          <a:prstGeom prst="rect">
            <a:avLst/>
          </a:prstGeom>
          <a:solidFill>
            <a:srgbClr val="2C69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649974" y="7131559"/>
            <a:ext cx="2057400" cy="365125"/>
          </a:xfrm>
        </p:spPr>
        <p:txBody>
          <a:bodyPr/>
          <a:lstStyle/>
          <a:p>
            <a:fld id="{B5DC45A6-A598-6B48-A6BF-38CE04359025}" type="slidenum">
              <a:rPr lang="en-US" smtClean="0"/>
              <a:t>‹#›</a:t>
            </a:fld>
            <a:endParaRPr lang="en-US"/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00ABA5FE-04BC-2246-BB92-B9473E89CE9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0" y="2160000"/>
            <a:ext cx="9144000" cy="2437400"/>
          </a:xfrm>
          <a:prstGeom prst="rect">
            <a:avLst/>
          </a:prstGeom>
        </p:spPr>
        <p:txBody>
          <a:bodyPr lIns="720000" tIns="0" rIns="720000" anchor="ctr"/>
          <a:lstStyle>
            <a:lvl1pPr marL="0" indent="0" algn="ctr">
              <a:lnSpc>
                <a:spcPct val="100000"/>
              </a:lnSpc>
              <a:buNone/>
              <a:defRPr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endParaRPr lang="en-US" dirty="0"/>
          </a:p>
        </p:txBody>
      </p:sp>
      <p:sp>
        <p:nvSpPr>
          <p:cNvPr id="22" name="Text Placeholder 15">
            <a:extLst>
              <a:ext uri="{FF2B5EF4-FFF2-40B4-BE49-F238E27FC236}">
                <a16:creationId xmlns:a16="http://schemas.microsoft.com/office/drawing/2014/main" id="{837EC7DD-C755-964F-BFC9-8741D464C2A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18076" y="5705317"/>
            <a:ext cx="5257802" cy="633921"/>
          </a:xfrm>
          <a:prstGeom prst="rect">
            <a:avLst/>
          </a:prstGeom>
        </p:spPr>
        <p:txBody>
          <a:bodyPr lIns="0" tIns="0" rIns="0" bIns="0" anchor="b"/>
          <a:lstStyle>
            <a:lvl1pPr marL="0" indent="0" algn="r">
              <a:buNone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err="1"/>
              <a:t>Čia</a:t>
            </a:r>
            <a:r>
              <a:rPr lang="en-US" dirty="0"/>
              <a:t> </a:t>
            </a:r>
            <a:r>
              <a:rPr lang="en-US" dirty="0" err="1"/>
              <a:t>surašomi</a:t>
            </a:r>
            <a:r>
              <a:rPr lang="en-US" dirty="0"/>
              <a:t> </a:t>
            </a:r>
            <a:r>
              <a:rPr lang="en-US" dirty="0" err="1"/>
              <a:t>pranešėjai</a:t>
            </a:r>
            <a:r>
              <a:rPr lang="en-US" dirty="0"/>
              <a:t> / </a:t>
            </a:r>
            <a:r>
              <a:rPr lang="en-US" dirty="0" err="1"/>
              <a:t>autoriai</a:t>
            </a:r>
            <a:r>
              <a:rPr lang="en-US" dirty="0"/>
              <a:t> </a:t>
            </a:r>
            <a:r>
              <a:rPr lang="en-US" dirty="0" err="1"/>
              <a:t>bei</a:t>
            </a:r>
            <a:r>
              <a:rPr lang="en-US" dirty="0"/>
              <a:t> </a:t>
            </a:r>
            <a:r>
              <a:rPr lang="en-US" dirty="0" err="1"/>
              <a:t>pristatymo</a:t>
            </a:r>
            <a:r>
              <a:rPr lang="en-US" dirty="0"/>
              <a:t> data</a:t>
            </a:r>
          </a:p>
        </p:txBody>
      </p:sp>
      <p:sp>
        <p:nvSpPr>
          <p:cNvPr id="8" name="Picture Placeholder 23">
            <a:extLst>
              <a:ext uri="{FF2B5EF4-FFF2-40B4-BE49-F238E27FC236}">
                <a16:creationId xmlns:a16="http://schemas.microsoft.com/office/drawing/2014/main" id="{E9342892-AB51-614E-9761-71E615A7624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" y="0"/>
            <a:ext cx="9144000" cy="2160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C7DE2C1-4061-474E-9CB0-988261729C6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122" y="5513930"/>
            <a:ext cx="1556156" cy="86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2432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uline skaidre _ LT _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649974" y="7131559"/>
            <a:ext cx="2057400" cy="365125"/>
          </a:xfrm>
        </p:spPr>
        <p:txBody>
          <a:bodyPr/>
          <a:lstStyle/>
          <a:p>
            <a:fld id="{B5DC45A6-A598-6B48-A6BF-38CE04359025}" type="slidenum">
              <a:rPr lang="en-US" smtClean="0"/>
              <a:t>‹#›</a:t>
            </a:fld>
            <a:endParaRPr lang="en-US"/>
          </a:p>
        </p:txBody>
      </p:sp>
      <p:sp>
        <p:nvSpPr>
          <p:cNvPr id="22" name="Text Placeholder 15">
            <a:extLst>
              <a:ext uri="{FF2B5EF4-FFF2-40B4-BE49-F238E27FC236}">
                <a16:creationId xmlns:a16="http://schemas.microsoft.com/office/drawing/2014/main" id="{837EC7DD-C755-964F-BFC9-8741D464C2A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18076" y="5705317"/>
            <a:ext cx="5257802" cy="633921"/>
          </a:xfrm>
          <a:prstGeom prst="rect">
            <a:avLst/>
          </a:prstGeom>
        </p:spPr>
        <p:txBody>
          <a:bodyPr lIns="0" tIns="0" rIns="0" bIns="0" anchor="b"/>
          <a:lstStyle>
            <a:lvl1pPr marL="0" indent="0" algn="r">
              <a:buNone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err="1"/>
              <a:t>Čia</a:t>
            </a:r>
            <a:r>
              <a:rPr lang="en-US" dirty="0"/>
              <a:t> </a:t>
            </a:r>
            <a:r>
              <a:rPr lang="en-US" dirty="0" err="1"/>
              <a:t>surašomi</a:t>
            </a:r>
            <a:r>
              <a:rPr lang="en-US" dirty="0"/>
              <a:t> </a:t>
            </a:r>
            <a:r>
              <a:rPr lang="en-US" dirty="0" err="1"/>
              <a:t>pranešėjai</a:t>
            </a:r>
            <a:r>
              <a:rPr lang="en-US" dirty="0"/>
              <a:t> / </a:t>
            </a:r>
            <a:r>
              <a:rPr lang="en-US" dirty="0" err="1"/>
              <a:t>autoriai</a:t>
            </a:r>
            <a:r>
              <a:rPr lang="en-US" dirty="0"/>
              <a:t> </a:t>
            </a:r>
            <a:r>
              <a:rPr lang="en-US" dirty="0" err="1"/>
              <a:t>bei</a:t>
            </a:r>
            <a:r>
              <a:rPr lang="en-US" dirty="0"/>
              <a:t> </a:t>
            </a:r>
            <a:r>
              <a:rPr lang="en-US" dirty="0" err="1"/>
              <a:t>pristatymo</a:t>
            </a:r>
            <a:r>
              <a:rPr lang="en-US" dirty="0"/>
              <a:t> data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8C87EE4-286D-B648-B0AD-23BB577F986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67938" y="5513930"/>
            <a:ext cx="755730" cy="85945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3032B8E-BA6F-2345-B246-E83F1ED8D90C}"/>
              </a:ext>
            </a:extLst>
          </p:cNvPr>
          <p:cNvSpPr/>
          <p:nvPr userDrawn="1"/>
        </p:nvSpPr>
        <p:spPr>
          <a:xfrm>
            <a:off x="-2" y="2141712"/>
            <a:ext cx="9144002" cy="2729501"/>
          </a:xfrm>
          <a:prstGeom prst="rect">
            <a:avLst/>
          </a:prstGeom>
          <a:solidFill>
            <a:srgbClr val="E0EC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51DD246-244A-B549-831C-E9C09E78BB4A}"/>
              </a:ext>
            </a:extLst>
          </p:cNvPr>
          <p:cNvSpPr/>
          <p:nvPr userDrawn="1"/>
        </p:nvSpPr>
        <p:spPr>
          <a:xfrm>
            <a:off x="-2" y="0"/>
            <a:ext cx="9144001" cy="4579112"/>
          </a:xfrm>
          <a:prstGeom prst="rect">
            <a:avLst/>
          </a:prstGeom>
          <a:solidFill>
            <a:srgbClr val="2C69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00ABA5FE-04BC-2246-BB92-B9473E89CE9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0" y="0"/>
            <a:ext cx="9144000" cy="4579112"/>
          </a:xfrm>
          <a:prstGeom prst="rect">
            <a:avLst/>
          </a:prstGeom>
        </p:spPr>
        <p:txBody>
          <a:bodyPr lIns="720000" tIns="0" rIns="720000" anchor="ctr"/>
          <a:lstStyle>
            <a:lvl1pPr marL="0" indent="0" algn="ctr">
              <a:lnSpc>
                <a:spcPct val="100000"/>
              </a:lnSpc>
              <a:buNone/>
              <a:defRPr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230614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uline skaidre _ EN _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C42FF71-DB1B-C04A-83D6-0119960236D8}"/>
              </a:ext>
            </a:extLst>
          </p:cNvPr>
          <p:cNvSpPr/>
          <p:nvPr userDrawn="1"/>
        </p:nvSpPr>
        <p:spPr>
          <a:xfrm>
            <a:off x="-2" y="2141712"/>
            <a:ext cx="9144002" cy="2729501"/>
          </a:xfrm>
          <a:prstGeom prst="rect">
            <a:avLst/>
          </a:prstGeom>
          <a:solidFill>
            <a:srgbClr val="E0EC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12DB9B7-2AE4-594E-B8B3-7A319ECF02F6}"/>
              </a:ext>
            </a:extLst>
          </p:cNvPr>
          <p:cNvSpPr/>
          <p:nvPr userDrawn="1"/>
        </p:nvSpPr>
        <p:spPr>
          <a:xfrm>
            <a:off x="-2" y="0"/>
            <a:ext cx="9144001" cy="4579112"/>
          </a:xfrm>
          <a:prstGeom prst="rect">
            <a:avLst/>
          </a:prstGeom>
          <a:solidFill>
            <a:srgbClr val="2C69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649974" y="7131559"/>
            <a:ext cx="2057400" cy="365125"/>
          </a:xfrm>
        </p:spPr>
        <p:txBody>
          <a:bodyPr/>
          <a:lstStyle/>
          <a:p>
            <a:fld id="{B5DC45A6-A598-6B48-A6BF-38CE04359025}" type="slidenum">
              <a:rPr lang="en-US" smtClean="0"/>
              <a:t>‹#›</a:t>
            </a:fld>
            <a:endParaRPr lang="en-US"/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00ABA5FE-04BC-2246-BB92-B9473E89CE9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0" y="0"/>
            <a:ext cx="9144000" cy="4597400"/>
          </a:xfrm>
          <a:prstGeom prst="rect">
            <a:avLst/>
          </a:prstGeom>
        </p:spPr>
        <p:txBody>
          <a:bodyPr lIns="720000" tIns="0" rIns="720000" anchor="ctr"/>
          <a:lstStyle>
            <a:lvl1pPr marL="0" indent="0" algn="ctr">
              <a:lnSpc>
                <a:spcPct val="100000"/>
              </a:lnSpc>
              <a:buNone/>
              <a:defRPr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endParaRPr lang="en-US" dirty="0"/>
          </a:p>
        </p:txBody>
      </p:sp>
      <p:sp>
        <p:nvSpPr>
          <p:cNvPr id="22" name="Text Placeholder 15">
            <a:extLst>
              <a:ext uri="{FF2B5EF4-FFF2-40B4-BE49-F238E27FC236}">
                <a16:creationId xmlns:a16="http://schemas.microsoft.com/office/drawing/2014/main" id="{837EC7DD-C755-964F-BFC9-8741D464C2A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18076" y="5705317"/>
            <a:ext cx="5257802" cy="633921"/>
          </a:xfrm>
          <a:prstGeom prst="rect">
            <a:avLst/>
          </a:prstGeom>
        </p:spPr>
        <p:txBody>
          <a:bodyPr lIns="0" tIns="0" rIns="0" bIns="0" anchor="b"/>
          <a:lstStyle>
            <a:lvl1pPr marL="0" indent="0" algn="r">
              <a:buNone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err="1"/>
              <a:t>Čia</a:t>
            </a:r>
            <a:r>
              <a:rPr lang="en-US" dirty="0"/>
              <a:t> </a:t>
            </a:r>
            <a:r>
              <a:rPr lang="en-US" dirty="0" err="1"/>
              <a:t>surašomi</a:t>
            </a:r>
            <a:r>
              <a:rPr lang="en-US" dirty="0"/>
              <a:t> </a:t>
            </a:r>
            <a:r>
              <a:rPr lang="en-US" dirty="0" err="1"/>
              <a:t>pranešėjai</a:t>
            </a:r>
            <a:r>
              <a:rPr lang="en-US" dirty="0"/>
              <a:t> / </a:t>
            </a:r>
            <a:r>
              <a:rPr lang="en-US" dirty="0" err="1"/>
              <a:t>autoriai</a:t>
            </a:r>
            <a:r>
              <a:rPr lang="en-US" dirty="0"/>
              <a:t> </a:t>
            </a:r>
            <a:r>
              <a:rPr lang="en-US" dirty="0" err="1"/>
              <a:t>bei</a:t>
            </a:r>
            <a:r>
              <a:rPr lang="en-US" dirty="0"/>
              <a:t> </a:t>
            </a:r>
            <a:r>
              <a:rPr lang="en-US" dirty="0" err="1"/>
              <a:t>pristatymo</a:t>
            </a:r>
            <a:r>
              <a:rPr lang="en-US" dirty="0"/>
              <a:t> data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96605AB-6F28-3D43-82D4-574FD464CE1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122" y="5513930"/>
            <a:ext cx="1556156" cy="86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72249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uline skaidre _ 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144F1991-FEC2-974E-9332-C5A0A07C1DF4}"/>
              </a:ext>
            </a:extLst>
          </p:cNvPr>
          <p:cNvSpPr/>
          <p:nvPr userDrawn="1"/>
        </p:nvSpPr>
        <p:spPr>
          <a:xfrm>
            <a:off x="0" y="0"/>
            <a:ext cx="3300984" cy="6858000"/>
          </a:xfrm>
          <a:prstGeom prst="rect">
            <a:avLst/>
          </a:prstGeom>
          <a:solidFill>
            <a:srgbClr val="E0EC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2AD8518-5212-284B-A40E-7AB90102FA2C}"/>
              </a:ext>
            </a:extLst>
          </p:cNvPr>
          <p:cNvSpPr/>
          <p:nvPr userDrawn="1"/>
        </p:nvSpPr>
        <p:spPr>
          <a:xfrm>
            <a:off x="0" y="0"/>
            <a:ext cx="3108960" cy="6858000"/>
          </a:xfrm>
          <a:prstGeom prst="rect">
            <a:avLst/>
          </a:prstGeom>
          <a:solidFill>
            <a:srgbClr val="2C69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649974" y="7131559"/>
            <a:ext cx="2057400" cy="365125"/>
          </a:xfrm>
        </p:spPr>
        <p:txBody>
          <a:bodyPr/>
          <a:lstStyle/>
          <a:p>
            <a:fld id="{B5DC45A6-A598-6B48-A6BF-38CE04359025}" type="slidenum">
              <a:rPr lang="en-US" smtClean="0"/>
              <a:t>‹#›</a:t>
            </a:fld>
            <a:endParaRPr lang="en-US"/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00ABA5FE-04BC-2246-BB92-B9473E89CE9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813048" y="1234374"/>
            <a:ext cx="4429252" cy="2797877"/>
          </a:xfrm>
          <a:prstGeom prst="rect">
            <a:avLst/>
          </a:prstGeom>
        </p:spPr>
        <p:txBody>
          <a:bodyPr lIns="0" tIns="0" rIns="90000"/>
          <a:lstStyle>
            <a:lvl1pPr marL="0" indent="0">
              <a:lnSpc>
                <a:spcPct val="100000"/>
              </a:lnSpc>
              <a:buNone/>
              <a:defRPr sz="3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endParaRPr lang="en-US" dirty="0"/>
          </a:p>
        </p:txBody>
      </p:sp>
      <p:sp>
        <p:nvSpPr>
          <p:cNvPr id="22" name="Text Placeholder 15">
            <a:extLst>
              <a:ext uri="{FF2B5EF4-FFF2-40B4-BE49-F238E27FC236}">
                <a16:creationId xmlns:a16="http://schemas.microsoft.com/office/drawing/2014/main" id="{837EC7DD-C755-964F-BFC9-8741D464C2A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13048" y="4902200"/>
            <a:ext cx="4429252" cy="1421321"/>
          </a:xfrm>
          <a:prstGeom prst="rect">
            <a:avLst/>
          </a:prstGeom>
        </p:spPr>
        <p:txBody>
          <a:bodyPr lIns="0" tIns="0" rIns="90000" bIns="0" anchor="b"/>
          <a:lstStyle>
            <a:lvl1pPr marL="0" indent="0" algn="l">
              <a:buNone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err="1"/>
              <a:t>Čia</a:t>
            </a:r>
            <a:r>
              <a:rPr lang="en-US" dirty="0"/>
              <a:t> </a:t>
            </a:r>
            <a:r>
              <a:rPr lang="en-US" dirty="0" err="1"/>
              <a:t>surašomi</a:t>
            </a:r>
            <a:r>
              <a:rPr lang="en-US" dirty="0"/>
              <a:t> </a:t>
            </a:r>
            <a:r>
              <a:rPr lang="en-US" dirty="0" err="1"/>
              <a:t>pranešėjai</a:t>
            </a:r>
            <a:r>
              <a:rPr lang="en-US" dirty="0"/>
              <a:t> / </a:t>
            </a:r>
            <a:r>
              <a:rPr lang="en-US" dirty="0" err="1"/>
              <a:t>autoriai</a:t>
            </a:r>
            <a:r>
              <a:rPr lang="en-US" dirty="0"/>
              <a:t> </a:t>
            </a:r>
            <a:r>
              <a:rPr lang="en-US" dirty="0" err="1"/>
              <a:t>bei</a:t>
            </a:r>
            <a:r>
              <a:rPr lang="en-US" dirty="0"/>
              <a:t> </a:t>
            </a:r>
            <a:r>
              <a:rPr lang="en-US" dirty="0" err="1"/>
              <a:t>pristatymo</a:t>
            </a:r>
            <a:r>
              <a:rPr lang="en-US" dirty="0"/>
              <a:t> data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51FA6D7-43DE-1A43-9FC9-5242C92B426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07872" y="518762"/>
            <a:ext cx="584200" cy="67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6718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uline skaidre _ EN _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144F1991-FEC2-974E-9332-C5A0A07C1DF4}"/>
              </a:ext>
            </a:extLst>
          </p:cNvPr>
          <p:cNvSpPr/>
          <p:nvPr userDrawn="1"/>
        </p:nvSpPr>
        <p:spPr>
          <a:xfrm rot="5400000">
            <a:off x="3207250" y="-1047250"/>
            <a:ext cx="2729500" cy="9144000"/>
          </a:xfrm>
          <a:prstGeom prst="rect">
            <a:avLst/>
          </a:prstGeom>
          <a:solidFill>
            <a:srgbClr val="F2F3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2AD8518-5212-284B-A40E-7AB90102FA2C}"/>
              </a:ext>
            </a:extLst>
          </p:cNvPr>
          <p:cNvSpPr/>
          <p:nvPr userDrawn="1"/>
        </p:nvSpPr>
        <p:spPr>
          <a:xfrm rot="5400000">
            <a:off x="3353300" y="-1193300"/>
            <a:ext cx="2437400" cy="9144000"/>
          </a:xfrm>
          <a:prstGeom prst="rect">
            <a:avLst/>
          </a:prstGeom>
          <a:solidFill>
            <a:srgbClr val="2A28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649974" y="7131559"/>
            <a:ext cx="2057400" cy="365125"/>
          </a:xfrm>
        </p:spPr>
        <p:txBody>
          <a:bodyPr/>
          <a:lstStyle/>
          <a:p>
            <a:fld id="{B5DC45A6-A598-6B48-A6BF-38CE04359025}" type="slidenum">
              <a:rPr lang="en-US" smtClean="0"/>
              <a:t>‹#›</a:t>
            </a:fld>
            <a:endParaRPr lang="en-US"/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00ABA5FE-04BC-2246-BB92-B9473E89CE9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0" y="2160000"/>
            <a:ext cx="9144000" cy="2437400"/>
          </a:xfrm>
          <a:prstGeom prst="rect">
            <a:avLst/>
          </a:prstGeom>
        </p:spPr>
        <p:txBody>
          <a:bodyPr lIns="720000" tIns="0" rIns="720000" anchor="ctr"/>
          <a:lstStyle>
            <a:lvl1pPr marL="0" indent="0" algn="ctr">
              <a:lnSpc>
                <a:spcPct val="100000"/>
              </a:lnSpc>
              <a:buNone/>
              <a:defRPr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endParaRPr lang="en-US" dirty="0"/>
          </a:p>
        </p:txBody>
      </p:sp>
      <p:sp>
        <p:nvSpPr>
          <p:cNvPr id="22" name="Text Placeholder 15">
            <a:extLst>
              <a:ext uri="{FF2B5EF4-FFF2-40B4-BE49-F238E27FC236}">
                <a16:creationId xmlns:a16="http://schemas.microsoft.com/office/drawing/2014/main" id="{837EC7DD-C755-964F-BFC9-8741D464C2A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18076" y="5705317"/>
            <a:ext cx="5257802" cy="633921"/>
          </a:xfrm>
          <a:prstGeom prst="rect">
            <a:avLst/>
          </a:prstGeom>
        </p:spPr>
        <p:txBody>
          <a:bodyPr lIns="0" tIns="0" rIns="0" bIns="0" anchor="b"/>
          <a:lstStyle>
            <a:lvl1pPr marL="0" indent="0" algn="r">
              <a:buNone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err="1"/>
              <a:t>Čia</a:t>
            </a:r>
            <a:r>
              <a:rPr lang="en-US" dirty="0"/>
              <a:t> </a:t>
            </a:r>
            <a:r>
              <a:rPr lang="en-US" dirty="0" err="1"/>
              <a:t>surašomi</a:t>
            </a:r>
            <a:r>
              <a:rPr lang="en-US" dirty="0"/>
              <a:t> </a:t>
            </a:r>
            <a:r>
              <a:rPr lang="en-US" dirty="0" err="1"/>
              <a:t>pranešėjai</a:t>
            </a:r>
            <a:r>
              <a:rPr lang="en-US" dirty="0"/>
              <a:t> / </a:t>
            </a:r>
            <a:r>
              <a:rPr lang="en-US" dirty="0" err="1"/>
              <a:t>autoriai</a:t>
            </a:r>
            <a:r>
              <a:rPr lang="en-US" dirty="0"/>
              <a:t> </a:t>
            </a:r>
            <a:r>
              <a:rPr lang="en-US" dirty="0" err="1"/>
              <a:t>bei</a:t>
            </a:r>
            <a:r>
              <a:rPr lang="en-US" dirty="0"/>
              <a:t> </a:t>
            </a:r>
            <a:r>
              <a:rPr lang="en-US" dirty="0" err="1"/>
              <a:t>pristatymo</a:t>
            </a:r>
            <a:r>
              <a:rPr lang="en-US" dirty="0"/>
              <a:t> data</a:t>
            </a:r>
          </a:p>
        </p:txBody>
      </p:sp>
      <p:sp>
        <p:nvSpPr>
          <p:cNvPr id="8" name="Picture Placeholder 23">
            <a:extLst>
              <a:ext uri="{FF2B5EF4-FFF2-40B4-BE49-F238E27FC236}">
                <a16:creationId xmlns:a16="http://schemas.microsoft.com/office/drawing/2014/main" id="{E9342892-AB51-614E-9761-71E615A7624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" y="0"/>
            <a:ext cx="9144000" cy="2160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C7DE2C1-4061-474E-9CB0-988261729C6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122" y="5513930"/>
            <a:ext cx="1556156" cy="86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59110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uline skaidre _ 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144F1991-FEC2-974E-9332-C5A0A07C1DF4}"/>
              </a:ext>
            </a:extLst>
          </p:cNvPr>
          <p:cNvSpPr/>
          <p:nvPr userDrawn="1"/>
        </p:nvSpPr>
        <p:spPr>
          <a:xfrm>
            <a:off x="0" y="0"/>
            <a:ext cx="3300984" cy="6858000"/>
          </a:xfrm>
          <a:prstGeom prst="rect">
            <a:avLst/>
          </a:prstGeom>
          <a:solidFill>
            <a:srgbClr val="E0EC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2AD8518-5212-284B-A40E-7AB90102FA2C}"/>
              </a:ext>
            </a:extLst>
          </p:cNvPr>
          <p:cNvSpPr/>
          <p:nvPr userDrawn="1"/>
        </p:nvSpPr>
        <p:spPr>
          <a:xfrm>
            <a:off x="0" y="0"/>
            <a:ext cx="3108960" cy="6858000"/>
          </a:xfrm>
          <a:prstGeom prst="rect">
            <a:avLst/>
          </a:prstGeom>
          <a:solidFill>
            <a:srgbClr val="2C69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649974" y="7131559"/>
            <a:ext cx="2057400" cy="365125"/>
          </a:xfrm>
        </p:spPr>
        <p:txBody>
          <a:bodyPr/>
          <a:lstStyle/>
          <a:p>
            <a:fld id="{B5DC45A6-A598-6B48-A6BF-38CE04359025}" type="slidenum">
              <a:rPr lang="en-US" smtClean="0"/>
              <a:t>‹#›</a:t>
            </a:fld>
            <a:endParaRPr lang="en-US"/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00ABA5FE-04BC-2246-BB92-B9473E89CE9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813048" y="1234374"/>
            <a:ext cx="4429252" cy="2797877"/>
          </a:xfrm>
          <a:prstGeom prst="rect">
            <a:avLst/>
          </a:prstGeom>
        </p:spPr>
        <p:txBody>
          <a:bodyPr lIns="0" tIns="0" rIns="90000"/>
          <a:lstStyle>
            <a:lvl1pPr marL="0" indent="0">
              <a:lnSpc>
                <a:spcPct val="100000"/>
              </a:lnSpc>
              <a:buNone/>
              <a:defRPr sz="3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endParaRPr lang="en-US" dirty="0"/>
          </a:p>
        </p:txBody>
      </p:sp>
      <p:sp>
        <p:nvSpPr>
          <p:cNvPr id="22" name="Text Placeholder 15">
            <a:extLst>
              <a:ext uri="{FF2B5EF4-FFF2-40B4-BE49-F238E27FC236}">
                <a16:creationId xmlns:a16="http://schemas.microsoft.com/office/drawing/2014/main" id="{837EC7DD-C755-964F-BFC9-8741D464C2A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13048" y="4902200"/>
            <a:ext cx="4429252" cy="1421321"/>
          </a:xfrm>
          <a:prstGeom prst="rect">
            <a:avLst/>
          </a:prstGeom>
        </p:spPr>
        <p:txBody>
          <a:bodyPr lIns="0" tIns="0" rIns="90000" bIns="0" anchor="b"/>
          <a:lstStyle>
            <a:lvl1pPr marL="0" indent="0" algn="l">
              <a:buNone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err="1"/>
              <a:t>Čia</a:t>
            </a:r>
            <a:r>
              <a:rPr lang="en-US" dirty="0"/>
              <a:t> </a:t>
            </a:r>
            <a:r>
              <a:rPr lang="en-US" dirty="0" err="1"/>
              <a:t>surašomi</a:t>
            </a:r>
            <a:r>
              <a:rPr lang="en-US" dirty="0"/>
              <a:t> </a:t>
            </a:r>
            <a:r>
              <a:rPr lang="en-US" dirty="0" err="1"/>
              <a:t>pranešėjai</a:t>
            </a:r>
            <a:r>
              <a:rPr lang="en-US" dirty="0"/>
              <a:t> / </a:t>
            </a:r>
            <a:r>
              <a:rPr lang="en-US" dirty="0" err="1"/>
              <a:t>autoriai</a:t>
            </a:r>
            <a:r>
              <a:rPr lang="en-US" dirty="0"/>
              <a:t> </a:t>
            </a:r>
            <a:r>
              <a:rPr lang="en-US" dirty="0" err="1"/>
              <a:t>bei</a:t>
            </a:r>
            <a:r>
              <a:rPr lang="en-US" dirty="0"/>
              <a:t> </a:t>
            </a:r>
            <a:r>
              <a:rPr lang="en-US" dirty="0" err="1"/>
              <a:t>pristatymo</a:t>
            </a:r>
            <a:r>
              <a:rPr lang="en-US" dirty="0"/>
              <a:t> data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84A454A-85F3-BF4D-902F-62A2057E1ED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7872" y="522362"/>
            <a:ext cx="1210326" cy="6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19105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urinio skaidre _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649974" y="7131559"/>
            <a:ext cx="2057400" cy="365125"/>
          </a:xfrm>
        </p:spPr>
        <p:txBody>
          <a:bodyPr/>
          <a:lstStyle/>
          <a:p>
            <a:fld id="{B5DC45A6-A598-6B48-A6BF-38CE0435902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C363323-9CC3-8B46-8B0D-3CD68083223A}"/>
              </a:ext>
            </a:extLst>
          </p:cNvPr>
          <p:cNvSpPr/>
          <p:nvPr userDrawn="1"/>
        </p:nvSpPr>
        <p:spPr>
          <a:xfrm>
            <a:off x="0" y="0"/>
            <a:ext cx="1284096" cy="6858000"/>
          </a:xfrm>
          <a:prstGeom prst="rect">
            <a:avLst/>
          </a:prstGeom>
          <a:solidFill>
            <a:srgbClr val="E0EC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54AD60C-D5B7-DA43-8E8D-FD230B5E9181}"/>
              </a:ext>
            </a:extLst>
          </p:cNvPr>
          <p:cNvSpPr/>
          <p:nvPr userDrawn="1"/>
        </p:nvSpPr>
        <p:spPr>
          <a:xfrm>
            <a:off x="0" y="0"/>
            <a:ext cx="1092072" cy="6858000"/>
          </a:xfrm>
          <a:prstGeom prst="rect">
            <a:avLst/>
          </a:prstGeom>
          <a:solidFill>
            <a:srgbClr val="2C69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00ABA5FE-04BC-2246-BB92-B9473E89CE9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663700" y="607662"/>
            <a:ext cx="6769100" cy="685800"/>
          </a:xfrm>
          <a:prstGeom prst="rect">
            <a:avLst/>
          </a:prstGeom>
        </p:spPr>
        <p:txBody>
          <a:bodyPr lIns="0" tIns="0" rIns="90000"/>
          <a:lstStyle>
            <a:lvl1pPr marL="0" indent="0">
              <a:lnSpc>
                <a:spcPts val="3300"/>
              </a:lnSpc>
              <a:buNone/>
              <a:defRPr sz="30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err="1"/>
              <a:t>Pavadinimas</a:t>
            </a:r>
            <a:endParaRPr lang="en-US" dirty="0"/>
          </a:p>
        </p:txBody>
      </p:sp>
      <p:sp>
        <p:nvSpPr>
          <p:cNvPr id="22" name="Text Placeholder 15">
            <a:extLst>
              <a:ext uri="{FF2B5EF4-FFF2-40B4-BE49-F238E27FC236}">
                <a16:creationId xmlns:a16="http://schemas.microsoft.com/office/drawing/2014/main" id="{837EC7DD-C755-964F-BFC9-8741D464C2A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663700" y="1600200"/>
            <a:ext cx="6769100" cy="4406900"/>
          </a:xfrm>
          <a:prstGeom prst="rect">
            <a:avLst/>
          </a:prstGeom>
        </p:spPr>
        <p:txBody>
          <a:bodyPr lIns="0" tIns="0" rIns="90000" bIns="0" anchor="t"/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000" b="0" i="0" u="none" strike="noStrike" smtClean="0">
                <a:effectLst/>
              </a:defRPr>
            </a:lvl1pPr>
            <a:lvl2pPr marL="4572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cillum</a:t>
            </a:r>
            <a:r>
              <a:rPr lang="en-US" dirty="0"/>
              <a:t> dolore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fugiat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pariatur</a:t>
            </a:r>
            <a:r>
              <a:rPr lang="en-US" dirty="0"/>
              <a:t>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ECC7E12-8D85-4C4E-A636-9B84DFFEF8C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53936" y="518762"/>
            <a:ext cx="584200" cy="67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12784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otraukos skaidre _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649974" y="7131559"/>
            <a:ext cx="2057400" cy="365125"/>
          </a:xfrm>
        </p:spPr>
        <p:txBody>
          <a:bodyPr/>
          <a:lstStyle/>
          <a:p>
            <a:fld id="{B5DC45A6-A598-6B48-A6BF-38CE0435902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C363323-9CC3-8B46-8B0D-3CD68083223A}"/>
              </a:ext>
            </a:extLst>
          </p:cNvPr>
          <p:cNvSpPr/>
          <p:nvPr userDrawn="1"/>
        </p:nvSpPr>
        <p:spPr>
          <a:xfrm>
            <a:off x="0" y="0"/>
            <a:ext cx="3300984" cy="6858000"/>
          </a:xfrm>
          <a:prstGeom prst="rect">
            <a:avLst/>
          </a:prstGeom>
          <a:solidFill>
            <a:srgbClr val="E0EC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54AD60C-D5B7-DA43-8E8D-FD230B5E9181}"/>
              </a:ext>
            </a:extLst>
          </p:cNvPr>
          <p:cNvSpPr/>
          <p:nvPr userDrawn="1"/>
        </p:nvSpPr>
        <p:spPr>
          <a:xfrm>
            <a:off x="0" y="0"/>
            <a:ext cx="3108960" cy="6858000"/>
          </a:xfrm>
          <a:prstGeom prst="rect">
            <a:avLst/>
          </a:prstGeom>
          <a:solidFill>
            <a:srgbClr val="2C69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83C0503-D084-A547-8F56-62882A6A90E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07872" y="518762"/>
            <a:ext cx="584200" cy="673100"/>
          </a:xfrm>
          <a:prstGeom prst="rect">
            <a:avLst/>
          </a:prstGeom>
        </p:spPr>
      </p:pic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00ABA5FE-04BC-2246-BB92-B9473E89CE9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7872" y="1710623"/>
            <a:ext cx="2362327" cy="2489200"/>
          </a:xfrm>
          <a:prstGeom prst="rect">
            <a:avLst/>
          </a:prstGeom>
        </p:spPr>
        <p:txBody>
          <a:bodyPr lIns="0" tIns="0" rIns="90000"/>
          <a:lstStyle>
            <a:lvl1pPr marL="0" indent="0">
              <a:lnSpc>
                <a:spcPts val="3300"/>
              </a:lnSpc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err="1"/>
              <a:t>Ilgesnis</a:t>
            </a:r>
            <a:r>
              <a:rPr lang="en-US" dirty="0"/>
              <a:t> </a:t>
            </a:r>
            <a:r>
              <a:rPr lang="en-US" dirty="0" err="1"/>
              <a:t>pavadinimas</a:t>
            </a:r>
            <a:r>
              <a:rPr lang="en-US" dirty="0"/>
              <a:t> </a:t>
            </a:r>
            <a:r>
              <a:rPr lang="en-US" dirty="0" err="1"/>
              <a:t>iš</a:t>
            </a:r>
            <a:r>
              <a:rPr lang="en-US" dirty="0"/>
              <a:t> </a:t>
            </a:r>
            <a:r>
              <a:rPr lang="en-US" dirty="0" err="1"/>
              <a:t>kelių</a:t>
            </a:r>
            <a:r>
              <a:rPr lang="en-US" dirty="0"/>
              <a:t> </a:t>
            </a:r>
            <a:r>
              <a:rPr lang="en-US" dirty="0" err="1"/>
              <a:t>eilučių</a:t>
            </a:r>
            <a:endParaRPr lang="en-US" dirty="0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ED2215AD-0A99-CD40-80CC-8B6357E7218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300413" y="0"/>
            <a:ext cx="5843587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7397945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otraukos skaidre _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C363323-9CC3-8B46-8B0D-3CD68083223A}"/>
              </a:ext>
            </a:extLst>
          </p:cNvPr>
          <p:cNvSpPr/>
          <p:nvPr userDrawn="1"/>
        </p:nvSpPr>
        <p:spPr>
          <a:xfrm rot="16200000">
            <a:off x="3929952" y="1643952"/>
            <a:ext cx="1284096" cy="9144000"/>
          </a:xfrm>
          <a:prstGeom prst="rect">
            <a:avLst/>
          </a:prstGeom>
          <a:solidFill>
            <a:srgbClr val="E0EC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54AD60C-D5B7-DA43-8E8D-FD230B5E9181}"/>
              </a:ext>
            </a:extLst>
          </p:cNvPr>
          <p:cNvSpPr/>
          <p:nvPr userDrawn="1"/>
        </p:nvSpPr>
        <p:spPr>
          <a:xfrm rot="16200000">
            <a:off x="4025964" y="1739964"/>
            <a:ext cx="1092072" cy="9144000"/>
          </a:xfrm>
          <a:prstGeom prst="rect">
            <a:avLst/>
          </a:prstGeom>
          <a:solidFill>
            <a:srgbClr val="2C69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B4D3B17-C101-5440-BA03-6A01FEE3EE2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26336" y="5975413"/>
            <a:ext cx="584200" cy="673100"/>
          </a:xfrm>
          <a:prstGeom prst="rect">
            <a:avLst/>
          </a:prstGeom>
        </p:spPr>
      </p:pic>
      <p:sp>
        <p:nvSpPr>
          <p:cNvPr id="13" name="Picture Placeholder 23">
            <a:extLst>
              <a:ext uri="{FF2B5EF4-FFF2-40B4-BE49-F238E27FC236}">
                <a16:creationId xmlns:a16="http://schemas.microsoft.com/office/drawing/2014/main" id="{DF1A124D-FF27-D943-8FA7-CE2589BBCC33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0"/>
            <a:ext cx="9144000" cy="557390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15" name="Text Placeholder 19">
            <a:extLst>
              <a:ext uri="{FF2B5EF4-FFF2-40B4-BE49-F238E27FC236}">
                <a16:creationId xmlns:a16="http://schemas.microsoft.com/office/drawing/2014/main" id="{BE263E85-B29F-8640-AE37-4812287A57A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3465" y="5765928"/>
            <a:ext cx="6769100" cy="88258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ts val="3300"/>
              </a:lnSpc>
              <a:buNone/>
              <a:defRPr sz="1000" b="1" spc="3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NUOTRAUKOS APRAŠYMAS</a:t>
            </a:r>
          </a:p>
        </p:txBody>
      </p:sp>
    </p:spTree>
    <p:extLst>
      <p:ext uri="{BB962C8B-B14F-4D97-AF65-F5344CB8AC3E}">
        <p14:creationId xmlns:p14="http://schemas.microsoft.com/office/powerpoint/2010/main" val="72818091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otraukos skaidre _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C363323-9CC3-8B46-8B0D-3CD68083223A}"/>
              </a:ext>
            </a:extLst>
          </p:cNvPr>
          <p:cNvSpPr/>
          <p:nvPr userDrawn="1"/>
        </p:nvSpPr>
        <p:spPr>
          <a:xfrm rot="5400000">
            <a:off x="3929952" y="-3929952"/>
            <a:ext cx="1284096" cy="9144000"/>
          </a:xfrm>
          <a:prstGeom prst="rect">
            <a:avLst/>
          </a:prstGeom>
          <a:solidFill>
            <a:srgbClr val="E0EC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54AD60C-D5B7-DA43-8E8D-FD230B5E9181}"/>
              </a:ext>
            </a:extLst>
          </p:cNvPr>
          <p:cNvSpPr/>
          <p:nvPr userDrawn="1"/>
        </p:nvSpPr>
        <p:spPr>
          <a:xfrm rot="5400000">
            <a:off x="4025964" y="-4025964"/>
            <a:ext cx="1092072" cy="9144000"/>
          </a:xfrm>
          <a:prstGeom prst="rect">
            <a:avLst/>
          </a:prstGeom>
          <a:solidFill>
            <a:srgbClr val="2C69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00ABA5FE-04BC-2246-BB92-B9473E89CE99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533465" y="351408"/>
            <a:ext cx="6565835" cy="46139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3300"/>
              </a:lnSpc>
              <a:buNone/>
              <a:defRPr sz="3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err="1"/>
              <a:t>Pavadinimas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B4D3B17-C101-5440-BA03-6A01FEE3EE2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26336" y="219519"/>
            <a:ext cx="584200" cy="673100"/>
          </a:xfrm>
          <a:prstGeom prst="rect">
            <a:avLst/>
          </a:prstGeom>
        </p:spPr>
      </p:pic>
      <p:sp>
        <p:nvSpPr>
          <p:cNvPr id="13" name="Picture Placeholder 23">
            <a:extLst>
              <a:ext uri="{FF2B5EF4-FFF2-40B4-BE49-F238E27FC236}">
                <a16:creationId xmlns:a16="http://schemas.microsoft.com/office/drawing/2014/main" id="{6FF11AB1-85C3-0C44-8FD6-F702D3918776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1284096"/>
            <a:ext cx="9144000" cy="557390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9005009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urinio skaidre _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C363323-9CC3-8B46-8B0D-3CD68083223A}"/>
              </a:ext>
            </a:extLst>
          </p:cNvPr>
          <p:cNvSpPr/>
          <p:nvPr userDrawn="1"/>
        </p:nvSpPr>
        <p:spPr>
          <a:xfrm rot="16200000">
            <a:off x="3929952" y="1643952"/>
            <a:ext cx="1284096" cy="9144000"/>
          </a:xfrm>
          <a:prstGeom prst="rect">
            <a:avLst/>
          </a:prstGeom>
          <a:solidFill>
            <a:srgbClr val="E0EC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54AD60C-D5B7-DA43-8E8D-FD230B5E9181}"/>
              </a:ext>
            </a:extLst>
          </p:cNvPr>
          <p:cNvSpPr/>
          <p:nvPr userDrawn="1"/>
        </p:nvSpPr>
        <p:spPr>
          <a:xfrm rot="16200000">
            <a:off x="4025964" y="1739964"/>
            <a:ext cx="1092072" cy="9144000"/>
          </a:xfrm>
          <a:prstGeom prst="rect">
            <a:avLst/>
          </a:prstGeom>
          <a:solidFill>
            <a:srgbClr val="2C69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00ABA5FE-04BC-2246-BB92-B9473E89CE99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627009" y="607662"/>
            <a:ext cx="7983526" cy="685800"/>
          </a:xfrm>
          <a:prstGeom prst="rect">
            <a:avLst/>
          </a:prstGeom>
        </p:spPr>
        <p:txBody>
          <a:bodyPr lIns="0" tIns="0" rIns="90000"/>
          <a:lstStyle>
            <a:lvl1pPr marL="0" indent="0">
              <a:lnSpc>
                <a:spcPts val="3300"/>
              </a:lnSpc>
              <a:buNone/>
              <a:defRPr sz="30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err="1"/>
              <a:t>Pavadinimas</a:t>
            </a:r>
            <a:endParaRPr lang="en-US" dirty="0"/>
          </a:p>
        </p:txBody>
      </p:sp>
      <p:sp>
        <p:nvSpPr>
          <p:cNvPr id="22" name="Text Placeholder 15">
            <a:extLst>
              <a:ext uri="{FF2B5EF4-FFF2-40B4-BE49-F238E27FC236}">
                <a16:creationId xmlns:a16="http://schemas.microsoft.com/office/drawing/2014/main" id="{837EC7DD-C755-964F-BFC9-8741D464C2A2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27008" y="1600200"/>
            <a:ext cx="7983527" cy="3443096"/>
          </a:xfrm>
          <a:prstGeom prst="rect">
            <a:avLst/>
          </a:prstGeom>
        </p:spPr>
        <p:txBody>
          <a:bodyPr lIns="0" tIns="0" rIns="90000" bIns="0" anchor="t"/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000" b="0" i="0" u="none" strike="noStrike" smtClean="0">
                <a:effectLst/>
              </a:defRPr>
            </a:lvl1pPr>
            <a:lvl2pPr marL="4572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cillum</a:t>
            </a:r>
            <a:r>
              <a:rPr lang="en-US" dirty="0"/>
              <a:t> dolore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fugiat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pariatur</a:t>
            </a:r>
            <a:r>
              <a:rPr lang="en-US" dirty="0"/>
              <a:t>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B4D3B17-C101-5440-BA03-6A01FEE3EE2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26336" y="5975413"/>
            <a:ext cx="584200" cy="6731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7BFFFCD-1787-5B47-BD1A-1A848871FB7D}"/>
              </a:ext>
            </a:extLst>
          </p:cNvPr>
          <p:cNvSpPr txBox="1"/>
          <p:nvPr userDrawn="1"/>
        </p:nvSpPr>
        <p:spPr>
          <a:xfrm>
            <a:off x="627009" y="6263785"/>
            <a:ext cx="394499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000" b="1" spc="3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KAUNO TECHNOLOGIJOS UNIVERSITETAS</a:t>
            </a:r>
          </a:p>
        </p:txBody>
      </p:sp>
    </p:spTree>
    <p:extLst>
      <p:ext uri="{BB962C8B-B14F-4D97-AF65-F5344CB8AC3E}">
        <p14:creationId xmlns:p14="http://schemas.microsoft.com/office/powerpoint/2010/main" val="215896499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urinio skaidre _ 2 _ E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C363323-9CC3-8B46-8B0D-3CD68083223A}"/>
              </a:ext>
            </a:extLst>
          </p:cNvPr>
          <p:cNvSpPr/>
          <p:nvPr userDrawn="1"/>
        </p:nvSpPr>
        <p:spPr>
          <a:xfrm rot="16200000">
            <a:off x="3929952" y="1643952"/>
            <a:ext cx="1284096" cy="9144000"/>
          </a:xfrm>
          <a:prstGeom prst="rect">
            <a:avLst/>
          </a:prstGeom>
          <a:solidFill>
            <a:srgbClr val="E0EC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54AD60C-D5B7-DA43-8E8D-FD230B5E9181}"/>
              </a:ext>
            </a:extLst>
          </p:cNvPr>
          <p:cNvSpPr/>
          <p:nvPr userDrawn="1"/>
        </p:nvSpPr>
        <p:spPr>
          <a:xfrm rot="16200000">
            <a:off x="4025964" y="1739964"/>
            <a:ext cx="1092072" cy="9144000"/>
          </a:xfrm>
          <a:prstGeom prst="rect">
            <a:avLst/>
          </a:prstGeom>
          <a:solidFill>
            <a:srgbClr val="2C69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00ABA5FE-04BC-2246-BB92-B9473E89CE99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627009" y="607662"/>
            <a:ext cx="7983526" cy="685800"/>
          </a:xfrm>
          <a:prstGeom prst="rect">
            <a:avLst/>
          </a:prstGeom>
        </p:spPr>
        <p:txBody>
          <a:bodyPr lIns="0" tIns="0" rIns="90000"/>
          <a:lstStyle>
            <a:lvl1pPr marL="0" indent="0">
              <a:lnSpc>
                <a:spcPts val="3300"/>
              </a:lnSpc>
              <a:buNone/>
              <a:defRPr sz="30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err="1"/>
              <a:t>Pavadinimas</a:t>
            </a:r>
            <a:endParaRPr lang="en-US" dirty="0"/>
          </a:p>
        </p:txBody>
      </p:sp>
      <p:sp>
        <p:nvSpPr>
          <p:cNvPr id="22" name="Text Placeholder 15">
            <a:extLst>
              <a:ext uri="{FF2B5EF4-FFF2-40B4-BE49-F238E27FC236}">
                <a16:creationId xmlns:a16="http://schemas.microsoft.com/office/drawing/2014/main" id="{837EC7DD-C755-964F-BFC9-8741D464C2A2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27008" y="1600200"/>
            <a:ext cx="7983527" cy="3443096"/>
          </a:xfrm>
          <a:prstGeom prst="rect">
            <a:avLst/>
          </a:prstGeom>
        </p:spPr>
        <p:txBody>
          <a:bodyPr lIns="0" tIns="0" rIns="90000" bIns="0" anchor="t"/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000" b="0" i="0" u="none" strike="noStrike" smtClean="0">
                <a:effectLst/>
              </a:defRPr>
            </a:lvl1pPr>
            <a:lvl2pPr marL="4572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cillum</a:t>
            </a:r>
            <a:r>
              <a:rPr lang="en-US" dirty="0"/>
              <a:t> dolore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fugiat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pariatur</a:t>
            </a:r>
            <a:r>
              <a:rPr lang="en-US" dirty="0"/>
              <a:t>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B4D3B17-C101-5440-BA03-6A01FEE3EE2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26336" y="5975413"/>
            <a:ext cx="584200" cy="6731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DF30CEF-7A26-DF43-83E2-2AD1FC0DB730}"/>
              </a:ext>
            </a:extLst>
          </p:cNvPr>
          <p:cNvSpPr txBox="1"/>
          <p:nvPr userDrawn="1"/>
        </p:nvSpPr>
        <p:spPr>
          <a:xfrm>
            <a:off x="627008" y="6263785"/>
            <a:ext cx="369812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000" b="1" spc="3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KAUNAS UNIVERSITY OF TECHNOLOGY</a:t>
            </a:r>
          </a:p>
        </p:txBody>
      </p:sp>
    </p:spTree>
    <p:extLst>
      <p:ext uri="{BB962C8B-B14F-4D97-AF65-F5344CB8AC3E}">
        <p14:creationId xmlns:p14="http://schemas.microsoft.com/office/powerpoint/2010/main" val="426874472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urinio skaidre _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C363323-9CC3-8B46-8B0D-3CD68083223A}"/>
              </a:ext>
            </a:extLst>
          </p:cNvPr>
          <p:cNvSpPr/>
          <p:nvPr userDrawn="1"/>
        </p:nvSpPr>
        <p:spPr>
          <a:xfrm rot="5400000">
            <a:off x="3929952" y="-3929952"/>
            <a:ext cx="1284096" cy="9144000"/>
          </a:xfrm>
          <a:prstGeom prst="rect">
            <a:avLst/>
          </a:prstGeom>
          <a:solidFill>
            <a:srgbClr val="E0EC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54AD60C-D5B7-DA43-8E8D-FD230B5E9181}"/>
              </a:ext>
            </a:extLst>
          </p:cNvPr>
          <p:cNvSpPr/>
          <p:nvPr userDrawn="1"/>
        </p:nvSpPr>
        <p:spPr>
          <a:xfrm rot="5400000">
            <a:off x="4025964" y="-4025964"/>
            <a:ext cx="1092072" cy="9144000"/>
          </a:xfrm>
          <a:prstGeom prst="rect">
            <a:avLst/>
          </a:prstGeom>
          <a:solidFill>
            <a:srgbClr val="2C69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00ABA5FE-04BC-2246-BB92-B9473E89CE99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627009" y="351408"/>
            <a:ext cx="6565835" cy="46139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3300"/>
              </a:lnSpc>
              <a:buNone/>
              <a:defRPr sz="3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err="1"/>
              <a:t>Pavadinimas</a:t>
            </a:r>
            <a:endParaRPr lang="en-US" dirty="0"/>
          </a:p>
        </p:txBody>
      </p:sp>
      <p:sp>
        <p:nvSpPr>
          <p:cNvPr id="22" name="Text Placeholder 15">
            <a:extLst>
              <a:ext uri="{FF2B5EF4-FFF2-40B4-BE49-F238E27FC236}">
                <a16:creationId xmlns:a16="http://schemas.microsoft.com/office/drawing/2014/main" id="{837EC7DD-C755-964F-BFC9-8741D464C2A2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27008" y="1600200"/>
            <a:ext cx="7983527" cy="3443096"/>
          </a:xfrm>
          <a:prstGeom prst="rect">
            <a:avLst/>
          </a:prstGeom>
        </p:spPr>
        <p:txBody>
          <a:bodyPr lIns="0" tIns="0" rIns="90000" bIns="0" anchor="t"/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000" b="0" i="0" u="none" strike="noStrike" smtClean="0">
                <a:effectLst/>
              </a:defRPr>
            </a:lvl1pPr>
            <a:lvl2pPr marL="4572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cillum</a:t>
            </a:r>
            <a:r>
              <a:rPr lang="en-US" dirty="0"/>
              <a:t> dolore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fugiat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pariatur</a:t>
            </a:r>
            <a:r>
              <a:rPr lang="en-US" dirty="0"/>
              <a:t>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B4D3B17-C101-5440-BA03-6A01FEE3EE2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26336" y="219519"/>
            <a:ext cx="584200" cy="67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39125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urinio skaidre _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649974" y="7131559"/>
            <a:ext cx="2057400" cy="365125"/>
          </a:xfrm>
        </p:spPr>
        <p:txBody>
          <a:bodyPr/>
          <a:lstStyle/>
          <a:p>
            <a:fld id="{B5DC45A6-A598-6B48-A6BF-38CE0435902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C363323-9CC3-8B46-8B0D-3CD68083223A}"/>
              </a:ext>
            </a:extLst>
          </p:cNvPr>
          <p:cNvSpPr/>
          <p:nvPr userDrawn="1"/>
        </p:nvSpPr>
        <p:spPr>
          <a:xfrm>
            <a:off x="7859904" y="0"/>
            <a:ext cx="1284096" cy="6858000"/>
          </a:xfrm>
          <a:prstGeom prst="rect">
            <a:avLst/>
          </a:prstGeom>
          <a:solidFill>
            <a:srgbClr val="E0EC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54AD60C-D5B7-DA43-8E8D-FD230B5E9181}"/>
              </a:ext>
            </a:extLst>
          </p:cNvPr>
          <p:cNvSpPr/>
          <p:nvPr userDrawn="1"/>
        </p:nvSpPr>
        <p:spPr>
          <a:xfrm>
            <a:off x="8051928" y="0"/>
            <a:ext cx="1092072" cy="6858000"/>
          </a:xfrm>
          <a:prstGeom prst="rect">
            <a:avLst/>
          </a:prstGeom>
          <a:solidFill>
            <a:srgbClr val="2C69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00ABA5FE-04BC-2246-BB92-B9473E89CE9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7008" y="607662"/>
            <a:ext cx="6688192" cy="685800"/>
          </a:xfrm>
          <a:prstGeom prst="rect">
            <a:avLst/>
          </a:prstGeom>
        </p:spPr>
        <p:txBody>
          <a:bodyPr lIns="0" tIns="0" rIns="90000"/>
          <a:lstStyle>
            <a:lvl1pPr marL="0" indent="0">
              <a:lnSpc>
                <a:spcPts val="3300"/>
              </a:lnSpc>
              <a:buNone/>
              <a:defRPr sz="30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err="1"/>
              <a:t>Pavadinimas</a:t>
            </a:r>
            <a:endParaRPr lang="en-US" dirty="0"/>
          </a:p>
        </p:txBody>
      </p:sp>
      <p:sp>
        <p:nvSpPr>
          <p:cNvPr id="22" name="Text Placeholder 15">
            <a:extLst>
              <a:ext uri="{FF2B5EF4-FFF2-40B4-BE49-F238E27FC236}">
                <a16:creationId xmlns:a16="http://schemas.microsoft.com/office/drawing/2014/main" id="{837EC7DD-C755-964F-BFC9-8741D464C2A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7008" y="1600200"/>
            <a:ext cx="6688192" cy="4406900"/>
          </a:xfrm>
          <a:prstGeom prst="rect">
            <a:avLst/>
          </a:prstGeom>
        </p:spPr>
        <p:txBody>
          <a:bodyPr lIns="0" tIns="0" rIns="90000" bIns="0" anchor="t"/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000" b="0" i="0" u="none" strike="noStrike" smtClean="0">
                <a:effectLst/>
              </a:defRPr>
            </a:lvl1pPr>
            <a:lvl2pPr marL="4572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cillum</a:t>
            </a:r>
            <a:r>
              <a:rPr lang="en-US" dirty="0"/>
              <a:t> dolore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fugiat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pariatur</a:t>
            </a:r>
            <a:r>
              <a:rPr lang="en-US" dirty="0"/>
              <a:t>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ECC7E12-8D85-4C4E-A636-9B84DFFEF8C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05864" y="518762"/>
            <a:ext cx="584200" cy="67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79562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uline skaidre _ LT _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2B5E15AB-C7C5-674B-BB8B-40EF0C823FC7}"/>
              </a:ext>
            </a:extLst>
          </p:cNvPr>
          <p:cNvSpPr/>
          <p:nvPr userDrawn="1"/>
        </p:nvSpPr>
        <p:spPr>
          <a:xfrm>
            <a:off x="-2" y="2160000"/>
            <a:ext cx="9144002" cy="2729501"/>
          </a:xfrm>
          <a:prstGeom prst="rect">
            <a:avLst/>
          </a:prstGeom>
          <a:solidFill>
            <a:srgbClr val="F4C8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D7E57B9-61E0-EF48-B8CE-FDD5F9927E15}"/>
              </a:ext>
            </a:extLst>
          </p:cNvPr>
          <p:cNvSpPr/>
          <p:nvPr userDrawn="1"/>
        </p:nvSpPr>
        <p:spPr>
          <a:xfrm>
            <a:off x="-2" y="2160000"/>
            <a:ext cx="9144001" cy="2437400"/>
          </a:xfrm>
          <a:prstGeom prst="rect">
            <a:avLst/>
          </a:prstGeom>
          <a:solidFill>
            <a:srgbClr val="5F95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649974" y="7131559"/>
            <a:ext cx="2057400" cy="365125"/>
          </a:xfrm>
        </p:spPr>
        <p:txBody>
          <a:bodyPr/>
          <a:lstStyle/>
          <a:p>
            <a:fld id="{B5DC45A6-A598-6B48-A6BF-38CE04359025}" type="slidenum">
              <a:rPr lang="en-US" smtClean="0"/>
              <a:t>‹#›</a:t>
            </a:fld>
            <a:endParaRPr lang="en-US"/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00ABA5FE-04BC-2246-BB92-B9473E89CE9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0" y="2160000"/>
            <a:ext cx="9144000" cy="2437400"/>
          </a:xfrm>
          <a:prstGeom prst="rect">
            <a:avLst/>
          </a:prstGeom>
        </p:spPr>
        <p:txBody>
          <a:bodyPr lIns="720000" tIns="0" rIns="720000" anchor="ctr"/>
          <a:lstStyle>
            <a:lvl1pPr marL="0" indent="0" algn="ctr">
              <a:lnSpc>
                <a:spcPct val="100000"/>
              </a:lnSpc>
              <a:buNone/>
              <a:defRPr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endParaRPr lang="en-US" dirty="0"/>
          </a:p>
        </p:txBody>
      </p:sp>
      <p:sp>
        <p:nvSpPr>
          <p:cNvPr id="22" name="Text Placeholder 15">
            <a:extLst>
              <a:ext uri="{FF2B5EF4-FFF2-40B4-BE49-F238E27FC236}">
                <a16:creationId xmlns:a16="http://schemas.microsoft.com/office/drawing/2014/main" id="{837EC7DD-C755-964F-BFC9-8741D464C2A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18076" y="5705317"/>
            <a:ext cx="5257802" cy="633921"/>
          </a:xfrm>
          <a:prstGeom prst="rect">
            <a:avLst/>
          </a:prstGeom>
        </p:spPr>
        <p:txBody>
          <a:bodyPr lIns="0" tIns="0" rIns="0" bIns="0" anchor="b"/>
          <a:lstStyle>
            <a:lvl1pPr marL="0" indent="0" algn="r">
              <a:buNone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err="1"/>
              <a:t>Čia</a:t>
            </a:r>
            <a:r>
              <a:rPr lang="en-US" dirty="0"/>
              <a:t> </a:t>
            </a:r>
            <a:r>
              <a:rPr lang="en-US" dirty="0" err="1"/>
              <a:t>surašomi</a:t>
            </a:r>
            <a:r>
              <a:rPr lang="en-US" dirty="0"/>
              <a:t> </a:t>
            </a:r>
            <a:r>
              <a:rPr lang="en-US" dirty="0" err="1"/>
              <a:t>pranešėjai</a:t>
            </a:r>
            <a:r>
              <a:rPr lang="en-US" dirty="0"/>
              <a:t> / </a:t>
            </a:r>
            <a:r>
              <a:rPr lang="en-US" dirty="0" err="1"/>
              <a:t>autoriai</a:t>
            </a:r>
            <a:r>
              <a:rPr lang="en-US" dirty="0"/>
              <a:t> </a:t>
            </a:r>
            <a:r>
              <a:rPr lang="en-US" dirty="0" err="1"/>
              <a:t>bei</a:t>
            </a:r>
            <a:r>
              <a:rPr lang="en-US" dirty="0"/>
              <a:t> </a:t>
            </a:r>
            <a:r>
              <a:rPr lang="en-US" dirty="0" err="1"/>
              <a:t>pristatymo</a:t>
            </a:r>
            <a:r>
              <a:rPr lang="en-US" dirty="0"/>
              <a:t> data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8C87EE4-286D-B648-B0AD-23BB577F986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77770" y="5513930"/>
            <a:ext cx="755730" cy="859456"/>
          </a:xfrm>
          <a:prstGeom prst="rect">
            <a:avLst/>
          </a:prstGeom>
        </p:spPr>
      </p:pic>
      <p:sp>
        <p:nvSpPr>
          <p:cNvPr id="8" name="Picture Placeholder 23">
            <a:extLst>
              <a:ext uri="{FF2B5EF4-FFF2-40B4-BE49-F238E27FC236}">
                <a16:creationId xmlns:a16="http://schemas.microsoft.com/office/drawing/2014/main" id="{E9342892-AB51-614E-9761-71E615A7624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" y="0"/>
            <a:ext cx="9144000" cy="2160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431127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uline skaidre _ LT _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144F1991-FEC2-974E-9332-C5A0A07C1DF4}"/>
              </a:ext>
            </a:extLst>
          </p:cNvPr>
          <p:cNvSpPr/>
          <p:nvPr userDrawn="1"/>
        </p:nvSpPr>
        <p:spPr>
          <a:xfrm rot="5400000">
            <a:off x="2127250" y="-2127250"/>
            <a:ext cx="4889500" cy="9144000"/>
          </a:xfrm>
          <a:prstGeom prst="rect">
            <a:avLst/>
          </a:prstGeom>
          <a:solidFill>
            <a:srgbClr val="F2F3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2AD8518-5212-284B-A40E-7AB90102FA2C}"/>
              </a:ext>
            </a:extLst>
          </p:cNvPr>
          <p:cNvSpPr/>
          <p:nvPr userDrawn="1"/>
        </p:nvSpPr>
        <p:spPr>
          <a:xfrm rot="5400000">
            <a:off x="2273300" y="-2273300"/>
            <a:ext cx="4597400" cy="9144000"/>
          </a:xfrm>
          <a:prstGeom prst="rect">
            <a:avLst/>
          </a:prstGeom>
          <a:solidFill>
            <a:srgbClr val="2A28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649974" y="7131559"/>
            <a:ext cx="2057400" cy="365125"/>
          </a:xfrm>
        </p:spPr>
        <p:txBody>
          <a:bodyPr/>
          <a:lstStyle/>
          <a:p>
            <a:fld id="{B5DC45A6-A598-6B48-A6BF-38CE04359025}" type="slidenum">
              <a:rPr lang="en-US" smtClean="0"/>
              <a:t>‹#›</a:t>
            </a:fld>
            <a:endParaRPr lang="en-US"/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00ABA5FE-04BC-2246-BB92-B9473E89CE9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0" y="0"/>
            <a:ext cx="9144000" cy="4597400"/>
          </a:xfrm>
          <a:prstGeom prst="rect">
            <a:avLst/>
          </a:prstGeom>
        </p:spPr>
        <p:txBody>
          <a:bodyPr lIns="720000" tIns="0" rIns="720000" anchor="ctr"/>
          <a:lstStyle>
            <a:lvl1pPr marL="0" indent="0" algn="ctr">
              <a:lnSpc>
                <a:spcPct val="100000"/>
              </a:lnSpc>
              <a:buNone/>
              <a:defRPr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endParaRPr lang="en-US" dirty="0"/>
          </a:p>
        </p:txBody>
      </p:sp>
      <p:sp>
        <p:nvSpPr>
          <p:cNvPr id="22" name="Text Placeholder 15">
            <a:extLst>
              <a:ext uri="{FF2B5EF4-FFF2-40B4-BE49-F238E27FC236}">
                <a16:creationId xmlns:a16="http://schemas.microsoft.com/office/drawing/2014/main" id="{837EC7DD-C755-964F-BFC9-8741D464C2A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18076" y="5705317"/>
            <a:ext cx="5257802" cy="633921"/>
          </a:xfrm>
          <a:prstGeom prst="rect">
            <a:avLst/>
          </a:prstGeom>
        </p:spPr>
        <p:txBody>
          <a:bodyPr lIns="0" tIns="0" rIns="0" bIns="0" anchor="b"/>
          <a:lstStyle>
            <a:lvl1pPr marL="0" indent="0" algn="r">
              <a:buNone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err="1"/>
              <a:t>Čia</a:t>
            </a:r>
            <a:r>
              <a:rPr lang="en-US" dirty="0"/>
              <a:t> </a:t>
            </a:r>
            <a:r>
              <a:rPr lang="en-US" dirty="0" err="1"/>
              <a:t>surašomi</a:t>
            </a:r>
            <a:r>
              <a:rPr lang="en-US" dirty="0"/>
              <a:t> </a:t>
            </a:r>
            <a:r>
              <a:rPr lang="en-US" dirty="0" err="1"/>
              <a:t>pranešėjai</a:t>
            </a:r>
            <a:r>
              <a:rPr lang="en-US" dirty="0"/>
              <a:t> / </a:t>
            </a:r>
            <a:r>
              <a:rPr lang="en-US" dirty="0" err="1"/>
              <a:t>autoriai</a:t>
            </a:r>
            <a:r>
              <a:rPr lang="en-US" dirty="0"/>
              <a:t> </a:t>
            </a:r>
            <a:r>
              <a:rPr lang="en-US" dirty="0" err="1"/>
              <a:t>bei</a:t>
            </a:r>
            <a:r>
              <a:rPr lang="en-US" dirty="0"/>
              <a:t> </a:t>
            </a:r>
            <a:r>
              <a:rPr lang="en-US" dirty="0" err="1"/>
              <a:t>pristatymo</a:t>
            </a:r>
            <a:r>
              <a:rPr lang="en-US" dirty="0"/>
              <a:t> data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8C87EE4-286D-B648-B0AD-23BB577F986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67938" y="5513930"/>
            <a:ext cx="755730" cy="85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11028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uline skaidre _ EN _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F3C8F01-7837-9B4D-9A9F-0C917D511C40}"/>
              </a:ext>
            </a:extLst>
          </p:cNvPr>
          <p:cNvSpPr/>
          <p:nvPr userDrawn="1"/>
        </p:nvSpPr>
        <p:spPr>
          <a:xfrm>
            <a:off x="-2" y="2160000"/>
            <a:ext cx="9144002" cy="2729501"/>
          </a:xfrm>
          <a:prstGeom prst="rect">
            <a:avLst/>
          </a:prstGeom>
          <a:solidFill>
            <a:srgbClr val="F4C8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3B00069-2DFF-FF47-88F7-FE285D0DFBA5}"/>
              </a:ext>
            </a:extLst>
          </p:cNvPr>
          <p:cNvSpPr/>
          <p:nvPr userDrawn="1"/>
        </p:nvSpPr>
        <p:spPr>
          <a:xfrm>
            <a:off x="-2" y="2160000"/>
            <a:ext cx="9144001" cy="2437400"/>
          </a:xfrm>
          <a:prstGeom prst="rect">
            <a:avLst/>
          </a:prstGeom>
          <a:solidFill>
            <a:srgbClr val="5F95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649974" y="7131559"/>
            <a:ext cx="2057400" cy="365125"/>
          </a:xfrm>
        </p:spPr>
        <p:txBody>
          <a:bodyPr/>
          <a:lstStyle/>
          <a:p>
            <a:fld id="{B5DC45A6-A598-6B48-A6BF-38CE04359025}" type="slidenum">
              <a:rPr lang="en-US" smtClean="0"/>
              <a:t>‹#›</a:t>
            </a:fld>
            <a:endParaRPr lang="en-US"/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00ABA5FE-04BC-2246-BB92-B9473E89CE9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0" y="2160000"/>
            <a:ext cx="9144000" cy="2437400"/>
          </a:xfrm>
          <a:prstGeom prst="rect">
            <a:avLst/>
          </a:prstGeom>
        </p:spPr>
        <p:txBody>
          <a:bodyPr lIns="720000" tIns="0" rIns="720000" anchor="ctr"/>
          <a:lstStyle>
            <a:lvl1pPr marL="0" indent="0" algn="ctr">
              <a:lnSpc>
                <a:spcPct val="100000"/>
              </a:lnSpc>
              <a:buNone/>
              <a:defRPr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endParaRPr lang="en-US" dirty="0"/>
          </a:p>
        </p:txBody>
      </p:sp>
      <p:sp>
        <p:nvSpPr>
          <p:cNvPr id="22" name="Text Placeholder 15">
            <a:extLst>
              <a:ext uri="{FF2B5EF4-FFF2-40B4-BE49-F238E27FC236}">
                <a16:creationId xmlns:a16="http://schemas.microsoft.com/office/drawing/2014/main" id="{837EC7DD-C755-964F-BFC9-8741D464C2A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18076" y="5705317"/>
            <a:ext cx="5257802" cy="633921"/>
          </a:xfrm>
          <a:prstGeom prst="rect">
            <a:avLst/>
          </a:prstGeom>
        </p:spPr>
        <p:txBody>
          <a:bodyPr lIns="0" tIns="0" rIns="0" bIns="0" anchor="b"/>
          <a:lstStyle>
            <a:lvl1pPr marL="0" indent="0" algn="r">
              <a:buNone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err="1"/>
              <a:t>Čia</a:t>
            </a:r>
            <a:r>
              <a:rPr lang="en-US" dirty="0"/>
              <a:t> </a:t>
            </a:r>
            <a:r>
              <a:rPr lang="en-US" dirty="0" err="1"/>
              <a:t>surašomi</a:t>
            </a:r>
            <a:r>
              <a:rPr lang="en-US" dirty="0"/>
              <a:t> </a:t>
            </a:r>
            <a:r>
              <a:rPr lang="en-US" dirty="0" err="1"/>
              <a:t>pranešėjai</a:t>
            </a:r>
            <a:r>
              <a:rPr lang="en-US" dirty="0"/>
              <a:t> / </a:t>
            </a:r>
            <a:r>
              <a:rPr lang="en-US" dirty="0" err="1"/>
              <a:t>autoriai</a:t>
            </a:r>
            <a:r>
              <a:rPr lang="en-US" dirty="0"/>
              <a:t> </a:t>
            </a:r>
            <a:r>
              <a:rPr lang="en-US" dirty="0" err="1"/>
              <a:t>bei</a:t>
            </a:r>
            <a:r>
              <a:rPr lang="en-US" dirty="0"/>
              <a:t> </a:t>
            </a:r>
            <a:r>
              <a:rPr lang="en-US" dirty="0" err="1"/>
              <a:t>pristatymo</a:t>
            </a:r>
            <a:r>
              <a:rPr lang="en-US" dirty="0"/>
              <a:t> data</a:t>
            </a:r>
          </a:p>
        </p:txBody>
      </p:sp>
      <p:sp>
        <p:nvSpPr>
          <p:cNvPr id="8" name="Picture Placeholder 23">
            <a:extLst>
              <a:ext uri="{FF2B5EF4-FFF2-40B4-BE49-F238E27FC236}">
                <a16:creationId xmlns:a16="http://schemas.microsoft.com/office/drawing/2014/main" id="{E9342892-AB51-614E-9761-71E615A7624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" y="0"/>
            <a:ext cx="9144000" cy="2160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C7DE2C1-4061-474E-9CB0-988261729C6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122" y="5513930"/>
            <a:ext cx="1556156" cy="86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43816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uline skaidre _ LT _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649974" y="7131559"/>
            <a:ext cx="2057400" cy="365125"/>
          </a:xfrm>
        </p:spPr>
        <p:txBody>
          <a:bodyPr/>
          <a:lstStyle/>
          <a:p>
            <a:fld id="{B5DC45A6-A598-6B48-A6BF-38CE04359025}" type="slidenum">
              <a:rPr lang="en-US" smtClean="0"/>
              <a:t>‹#›</a:t>
            </a:fld>
            <a:endParaRPr lang="en-US"/>
          </a:p>
        </p:txBody>
      </p:sp>
      <p:sp>
        <p:nvSpPr>
          <p:cNvPr id="22" name="Text Placeholder 15">
            <a:extLst>
              <a:ext uri="{FF2B5EF4-FFF2-40B4-BE49-F238E27FC236}">
                <a16:creationId xmlns:a16="http://schemas.microsoft.com/office/drawing/2014/main" id="{837EC7DD-C755-964F-BFC9-8741D464C2A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18076" y="5705317"/>
            <a:ext cx="5257802" cy="633921"/>
          </a:xfrm>
          <a:prstGeom prst="rect">
            <a:avLst/>
          </a:prstGeom>
        </p:spPr>
        <p:txBody>
          <a:bodyPr lIns="0" tIns="0" rIns="0" bIns="0" anchor="b"/>
          <a:lstStyle>
            <a:lvl1pPr marL="0" indent="0" algn="r">
              <a:buNone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err="1"/>
              <a:t>Čia</a:t>
            </a:r>
            <a:r>
              <a:rPr lang="en-US" dirty="0"/>
              <a:t> </a:t>
            </a:r>
            <a:r>
              <a:rPr lang="en-US" dirty="0" err="1"/>
              <a:t>surašomi</a:t>
            </a:r>
            <a:r>
              <a:rPr lang="en-US" dirty="0"/>
              <a:t> </a:t>
            </a:r>
            <a:r>
              <a:rPr lang="en-US" dirty="0" err="1"/>
              <a:t>pranešėjai</a:t>
            </a:r>
            <a:r>
              <a:rPr lang="en-US" dirty="0"/>
              <a:t> / </a:t>
            </a:r>
            <a:r>
              <a:rPr lang="en-US" dirty="0" err="1"/>
              <a:t>autoriai</a:t>
            </a:r>
            <a:r>
              <a:rPr lang="en-US" dirty="0"/>
              <a:t> </a:t>
            </a:r>
            <a:r>
              <a:rPr lang="en-US" dirty="0" err="1"/>
              <a:t>bei</a:t>
            </a:r>
            <a:r>
              <a:rPr lang="en-US" dirty="0"/>
              <a:t> </a:t>
            </a:r>
            <a:r>
              <a:rPr lang="en-US" dirty="0" err="1"/>
              <a:t>pristatymo</a:t>
            </a:r>
            <a:r>
              <a:rPr lang="en-US" dirty="0"/>
              <a:t> data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8C87EE4-286D-B648-B0AD-23BB577F986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67938" y="5513930"/>
            <a:ext cx="755730" cy="85945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3032B8E-BA6F-2345-B246-E83F1ED8D90C}"/>
              </a:ext>
            </a:extLst>
          </p:cNvPr>
          <p:cNvSpPr/>
          <p:nvPr userDrawn="1"/>
        </p:nvSpPr>
        <p:spPr>
          <a:xfrm>
            <a:off x="-2" y="2141712"/>
            <a:ext cx="9144002" cy="2729501"/>
          </a:xfrm>
          <a:prstGeom prst="rect">
            <a:avLst/>
          </a:prstGeom>
          <a:solidFill>
            <a:srgbClr val="F4C8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51DD246-244A-B549-831C-E9C09E78BB4A}"/>
              </a:ext>
            </a:extLst>
          </p:cNvPr>
          <p:cNvSpPr/>
          <p:nvPr userDrawn="1"/>
        </p:nvSpPr>
        <p:spPr>
          <a:xfrm>
            <a:off x="-2" y="0"/>
            <a:ext cx="9144001" cy="4579112"/>
          </a:xfrm>
          <a:prstGeom prst="rect">
            <a:avLst/>
          </a:prstGeom>
          <a:solidFill>
            <a:srgbClr val="5F95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00ABA5FE-04BC-2246-BB92-B9473E89CE9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0" y="0"/>
            <a:ext cx="9144000" cy="4579112"/>
          </a:xfrm>
          <a:prstGeom prst="rect">
            <a:avLst/>
          </a:prstGeom>
        </p:spPr>
        <p:txBody>
          <a:bodyPr lIns="720000" tIns="0" rIns="720000" anchor="ctr"/>
          <a:lstStyle>
            <a:lvl1pPr marL="0" indent="0" algn="ctr">
              <a:lnSpc>
                <a:spcPct val="100000"/>
              </a:lnSpc>
              <a:buNone/>
              <a:defRPr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688680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uline skaidre _ EN _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C42FF71-DB1B-C04A-83D6-0119960236D8}"/>
              </a:ext>
            </a:extLst>
          </p:cNvPr>
          <p:cNvSpPr/>
          <p:nvPr userDrawn="1"/>
        </p:nvSpPr>
        <p:spPr>
          <a:xfrm>
            <a:off x="-2" y="2141712"/>
            <a:ext cx="9144002" cy="2729501"/>
          </a:xfrm>
          <a:prstGeom prst="rect">
            <a:avLst/>
          </a:prstGeom>
          <a:solidFill>
            <a:srgbClr val="F4C8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12DB9B7-2AE4-594E-B8B3-7A319ECF02F6}"/>
              </a:ext>
            </a:extLst>
          </p:cNvPr>
          <p:cNvSpPr/>
          <p:nvPr userDrawn="1"/>
        </p:nvSpPr>
        <p:spPr>
          <a:xfrm>
            <a:off x="-2" y="0"/>
            <a:ext cx="9144001" cy="4579112"/>
          </a:xfrm>
          <a:prstGeom prst="rect">
            <a:avLst/>
          </a:prstGeom>
          <a:solidFill>
            <a:srgbClr val="5F95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649974" y="7131559"/>
            <a:ext cx="2057400" cy="365125"/>
          </a:xfrm>
        </p:spPr>
        <p:txBody>
          <a:bodyPr/>
          <a:lstStyle/>
          <a:p>
            <a:fld id="{B5DC45A6-A598-6B48-A6BF-38CE04359025}" type="slidenum">
              <a:rPr lang="en-US" smtClean="0"/>
              <a:t>‹#›</a:t>
            </a:fld>
            <a:endParaRPr lang="en-US"/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00ABA5FE-04BC-2246-BB92-B9473E89CE9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0" y="0"/>
            <a:ext cx="9144000" cy="4597400"/>
          </a:xfrm>
          <a:prstGeom prst="rect">
            <a:avLst/>
          </a:prstGeom>
        </p:spPr>
        <p:txBody>
          <a:bodyPr lIns="720000" tIns="0" rIns="720000" anchor="ctr"/>
          <a:lstStyle>
            <a:lvl1pPr marL="0" indent="0" algn="ctr">
              <a:lnSpc>
                <a:spcPct val="100000"/>
              </a:lnSpc>
              <a:buNone/>
              <a:defRPr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endParaRPr lang="en-US" dirty="0"/>
          </a:p>
        </p:txBody>
      </p:sp>
      <p:sp>
        <p:nvSpPr>
          <p:cNvPr id="22" name="Text Placeholder 15">
            <a:extLst>
              <a:ext uri="{FF2B5EF4-FFF2-40B4-BE49-F238E27FC236}">
                <a16:creationId xmlns:a16="http://schemas.microsoft.com/office/drawing/2014/main" id="{837EC7DD-C755-964F-BFC9-8741D464C2A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18076" y="5705317"/>
            <a:ext cx="5257802" cy="633921"/>
          </a:xfrm>
          <a:prstGeom prst="rect">
            <a:avLst/>
          </a:prstGeom>
        </p:spPr>
        <p:txBody>
          <a:bodyPr lIns="0" tIns="0" rIns="0" bIns="0" anchor="b"/>
          <a:lstStyle>
            <a:lvl1pPr marL="0" indent="0" algn="r">
              <a:buNone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err="1"/>
              <a:t>Čia</a:t>
            </a:r>
            <a:r>
              <a:rPr lang="en-US" dirty="0"/>
              <a:t> </a:t>
            </a:r>
            <a:r>
              <a:rPr lang="en-US" dirty="0" err="1"/>
              <a:t>surašomi</a:t>
            </a:r>
            <a:r>
              <a:rPr lang="en-US" dirty="0"/>
              <a:t> </a:t>
            </a:r>
            <a:r>
              <a:rPr lang="en-US" dirty="0" err="1"/>
              <a:t>pranešėjai</a:t>
            </a:r>
            <a:r>
              <a:rPr lang="en-US" dirty="0"/>
              <a:t> / </a:t>
            </a:r>
            <a:r>
              <a:rPr lang="en-US" dirty="0" err="1"/>
              <a:t>autoriai</a:t>
            </a:r>
            <a:r>
              <a:rPr lang="en-US" dirty="0"/>
              <a:t> </a:t>
            </a:r>
            <a:r>
              <a:rPr lang="en-US" dirty="0" err="1"/>
              <a:t>bei</a:t>
            </a:r>
            <a:r>
              <a:rPr lang="en-US" dirty="0"/>
              <a:t> </a:t>
            </a:r>
            <a:r>
              <a:rPr lang="en-US" dirty="0" err="1"/>
              <a:t>pristatymo</a:t>
            </a:r>
            <a:r>
              <a:rPr lang="en-US" dirty="0"/>
              <a:t> data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96605AB-6F28-3D43-82D4-574FD464CE1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122" y="5513930"/>
            <a:ext cx="1556156" cy="86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11804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uline skaidre _ 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144F1991-FEC2-974E-9332-C5A0A07C1DF4}"/>
              </a:ext>
            </a:extLst>
          </p:cNvPr>
          <p:cNvSpPr/>
          <p:nvPr userDrawn="1"/>
        </p:nvSpPr>
        <p:spPr>
          <a:xfrm>
            <a:off x="0" y="0"/>
            <a:ext cx="3300984" cy="6858000"/>
          </a:xfrm>
          <a:prstGeom prst="rect">
            <a:avLst/>
          </a:prstGeom>
          <a:solidFill>
            <a:srgbClr val="F4C8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2AD8518-5212-284B-A40E-7AB90102FA2C}"/>
              </a:ext>
            </a:extLst>
          </p:cNvPr>
          <p:cNvSpPr/>
          <p:nvPr userDrawn="1"/>
        </p:nvSpPr>
        <p:spPr>
          <a:xfrm>
            <a:off x="0" y="0"/>
            <a:ext cx="3108960" cy="6858000"/>
          </a:xfrm>
          <a:prstGeom prst="rect">
            <a:avLst/>
          </a:prstGeom>
          <a:solidFill>
            <a:srgbClr val="5F95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649974" y="7131559"/>
            <a:ext cx="2057400" cy="365125"/>
          </a:xfrm>
        </p:spPr>
        <p:txBody>
          <a:bodyPr/>
          <a:lstStyle/>
          <a:p>
            <a:fld id="{B5DC45A6-A598-6B48-A6BF-38CE04359025}" type="slidenum">
              <a:rPr lang="en-US" smtClean="0"/>
              <a:t>‹#›</a:t>
            </a:fld>
            <a:endParaRPr lang="en-US"/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00ABA5FE-04BC-2246-BB92-B9473E89CE9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813048" y="1234374"/>
            <a:ext cx="4429252" cy="2797877"/>
          </a:xfrm>
          <a:prstGeom prst="rect">
            <a:avLst/>
          </a:prstGeom>
        </p:spPr>
        <p:txBody>
          <a:bodyPr lIns="0" tIns="0" rIns="90000"/>
          <a:lstStyle>
            <a:lvl1pPr marL="0" indent="0">
              <a:lnSpc>
                <a:spcPct val="100000"/>
              </a:lnSpc>
              <a:buNone/>
              <a:defRPr sz="3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endParaRPr lang="en-US" dirty="0"/>
          </a:p>
        </p:txBody>
      </p:sp>
      <p:sp>
        <p:nvSpPr>
          <p:cNvPr id="22" name="Text Placeholder 15">
            <a:extLst>
              <a:ext uri="{FF2B5EF4-FFF2-40B4-BE49-F238E27FC236}">
                <a16:creationId xmlns:a16="http://schemas.microsoft.com/office/drawing/2014/main" id="{837EC7DD-C755-964F-BFC9-8741D464C2A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13048" y="4902200"/>
            <a:ext cx="4429252" cy="1421321"/>
          </a:xfrm>
          <a:prstGeom prst="rect">
            <a:avLst/>
          </a:prstGeom>
        </p:spPr>
        <p:txBody>
          <a:bodyPr lIns="0" tIns="0" rIns="90000" bIns="0" anchor="b"/>
          <a:lstStyle>
            <a:lvl1pPr marL="0" indent="0" algn="l">
              <a:buNone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err="1"/>
              <a:t>Čia</a:t>
            </a:r>
            <a:r>
              <a:rPr lang="en-US" dirty="0"/>
              <a:t> </a:t>
            </a:r>
            <a:r>
              <a:rPr lang="en-US" dirty="0" err="1"/>
              <a:t>surašomi</a:t>
            </a:r>
            <a:r>
              <a:rPr lang="en-US" dirty="0"/>
              <a:t> </a:t>
            </a:r>
            <a:r>
              <a:rPr lang="en-US" dirty="0" err="1"/>
              <a:t>pranešėjai</a:t>
            </a:r>
            <a:r>
              <a:rPr lang="en-US" dirty="0"/>
              <a:t> / </a:t>
            </a:r>
            <a:r>
              <a:rPr lang="en-US" dirty="0" err="1"/>
              <a:t>autoriai</a:t>
            </a:r>
            <a:r>
              <a:rPr lang="en-US" dirty="0"/>
              <a:t> </a:t>
            </a:r>
            <a:r>
              <a:rPr lang="en-US" dirty="0" err="1"/>
              <a:t>bei</a:t>
            </a:r>
            <a:r>
              <a:rPr lang="en-US" dirty="0"/>
              <a:t> </a:t>
            </a:r>
            <a:r>
              <a:rPr lang="en-US" dirty="0" err="1"/>
              <a:t>pristatymo</a:t>
            </a:r>
            <a:r>
              <a:rPr lang="en-US" dirty="0"/>
              <a:t> data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51FA6D7-43DE-1A43-9FC9-5242C92B426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07872" y="518762"/>
            <a:ext cx="584200" cy="67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60592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uline skaidre _ 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144F1991-FEC2-974E-9332-C5A0A07C1DF4}"/>
              </a:ext>
            </a:extLst>
          </p:cNvPr>
          <p:cNvSpPr/>
          <p:nvPr userDrawn="1"/>
        </p:nvSpPr>
        <p:spPr>
          <a:xfrm>
            <a:off x="0" y="0"/>
            <a:ext cx="3300984" cy="6858000"/>
          </a:xfrm>
          <a:prstGeom prst="rect">
            <a:avLst/>
          </a:prstGeom>
          <a:solidFill>
            <a:srgbClr val="F4C8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2AD8518-5212-284B-A40E-7AB90102FA2C}"/>
              </a:ext>
            </a:extLst>
          </p:cNvPr>
          <p:cNvSpPr/>
          <p:nvPr userDrawn="1"/>
        </p:nvSpPr>
        <p:spPr>
          <a:xfrm>
            <a:off x="0" y="0"/>
            <a:ext cx="3108960" cy="6858000"/>
          </a:xfrm>
          <a:prstGeom prst="rect">
            <a:avLst/>
          </a:prstGeom>
          <a:solidFill>
            <a:srgbClr val="5F95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649974" y="7131559"/>
            <a:ext cx="2057400" cy="365125"/>
          </a:xfrm>
        </p:spPr>
        <p:txBody>
          <a:bodyPr/>
          <a:lstStyle/>
          <a:p>
            <a:fld id="{B5DC45A6-A598-6B48-A6BF-38CE04359025}" type="slidenum">
              <a:rPr lang="en-US" smtClean="0"/>
              <a:t>‹#›</a:t>
            </a:fld>
            <a:endParaRPr lang="en-US"/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00ABA5FE-04BC-2246-BB92-B9473E89CE9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813048" y="1234374"/>
            <a:ext cx="4429252" cy="2797877"/>
          </a:xfrm>
          <a:prstGeom prst="rect">
            <a:avLst/>
          </a:prstGeom>
        </p:spPr>
        <p:txBody>
          <a:bodyPr lIns="0" tIns="0" rIns="90000"/>
          <a:lstStyle>
            <a:lvl1pPr marL="0" indent="0">
              <a:lnSpc>
                <a:spcPct val="100000"/>
              </a:lnSpc>
              <a:buNone/>
              <a:defRPr sz="3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endParaRPr lang="en-US" dirty="0"/>
          </a:p>
        </p:txBody>
      </p:sp>
      <p:sp>
        <p:nvSpPr>
          <p:cNvPr id="22" name="Text Placeholder 15">
            <a:extLst>
              <a:ext uri="{FF2B5EF4-FFF2-40B4-BE49-F238E27FC236}">
                <a16:creationId xmlns:a16="http://schemas.microsoft.com/office/drawing/2014/main" id="{837EC7DD-C755-964F-BFC9-8741D464C2A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13048" y="4902200"/>
            <a:ext cx="4429252" cy="1421321"/>
          </a:xfrm>
          <a:prstGeom prst="rect">
            <a:avLst/>
          </a:prstGeom>
        </p:spPr>
        <p:txBody>
          <a:bodyPr lIns="0" tIns="0" rIns="90000" bIns="0" anchor="b"/>
          <a:lstStyle>
            <a:lvl1pPr marL="0" indent="0" algn="l">
              <a:buNone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err="1"/>
              <a:t>Čia</a:t>
            </a:r>
            <a:r>
              <a:rPr lang="en-US" dirty="0"/>
              <a:t> </a:t>
            </a:r>
            <a:r>
              <a:rPr lang="en-US" dirty="0" err="1"/>
              <a:t>surašomi</a:t>
            </a:r>
            <a:r>
              <a:rPr lang="en-US" dirty="0"/>
              <a:t> </a:t>
            </a:r>
            <a:r>
              <a:rPr lang="en-US" dirty="0" err="1"/>
              <a:t>pranešėjai</a:t>
            </a:r>
            <a:r>
              <a:rPr lang="en-US" dirty="0"/>
              <a:t> / </a:t>
            </a:r>
            <a:r>
              <a:rPr lang="en-US" dirty="0" err="1"/>
              <a:t>autoriai</a:t>
            </a:r>
            <a:r>
              <a:rPr lang="en-US" dirty="0"/>
              <a:t> </a:t>
            </a:r>
            <a:r>
              <a:rPr lang="en-US" dirty="0" err="1"/>
              <a:t>bei</a:t>
            </a:r>
            <a:r>
              <a:rPr lang="en-US" dirty="0"/>
              <a:t> </a:t>
            </a:r>
            <a:r>
              <a:rPr lang="en-US" dirty="0" err="1"/>
              <a:t>pristatymo</a:t>
            </a:r>
            <a:r>
              <a:rPr lang="en-US" dirty="0"/>
              <a:t> data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84A454A-85F3-BF4D-902F-62A2057E1ED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7872" y="522362"/>
            <a:ext cx="1210326" cy="6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76333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urinio skaidre _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649974" y="7131559"/>
            <a:ext cx="2057400" cy="365125"/>
          </a:xfrm>
        </p:spPr>
        <p:txBody>
          <a:bodyPr/>
          <a:lstStyle/>
          <a:p>
            <a:fld id="{B5DC45A6-A598-6B48-A6BF-38CE0435902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C363323-9CC3-8B46-8B0D-3CD68083223A}"/>
              </a:ext>
            </a:extLst>
          </p:cNvPr>
          <p:cNvSpPr/>
          <p:nvPr userDrawn="1"/>
        </p:nvSpPr>
        <p:spPr>
          <a:xfrm>
            <a:off x="0" y="0"/>
            <a:ext cx="1284096" cy="6858000"/>
          </a:xfrm>
          <a:prstGeom prst="rect">
            <a:avLst/>
          </a:prstGeom>
          <a:solidFill>
            <a:srgbClr val="F4C8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54AD60C-D5B7-DA43-8E8D-FD230B5E9181}"/>
              </a:ext>
            </a:extLst>
          </p:cNvPr>
          <p:cNvSpPr/>
          <p:nvPr userDrawn="1"/>
        </p:nvSpPr>
        <p:spPr>
          <a:xfrm>
            <a:off x="0" y="0"/>
            <a:ext cx="1092072" cy="6858000"/>
          </a:xfrm>
          <a:prstGeom prst="rect">
            <a:avLst/>
          </a:prstGeom>
          <a:solidFill>
            <a:srgbClr val="5F95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00ABA5FE-04BC-2246-BB92-B9473E89CE9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663700" y="607662"/>
            <a:ext cx="6769100" cy="685800"/>
          </a:xfrm>
          <a:prstGeom prst="rect">
            <a:avLst/>
          </a:prstGeom>
        </p:spPr>
        <p:txBody>
          <a:bodyPr lIns="0" tIns="0" rIns="90000"/>
          <a:lstStyle>
            <a:lvl1pPr marL="0" indent="0">
              <a:lnSpc>
                <a:spcPts val="3300"/>
              </a:lnSpc>
              <a:buNone/>
              <a:defRPr sz="30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err="1"/>
              <a:t>Pavadinimas</a:t>
            </a:r>
            <a:endParaRPr lang="en-US" dirty="0"/>
          </a:p>
        </p:txBody>
      </p:sp>
      <p:sp>
        <p:nvSpPr>
          <p:cNvPr id="22" name="Text Placeholder 15">
            <a:extLst>
              <a:ext uri="{FF2B5EF4-FFF2-40B4-BE49-F238E27FC236}">
                <a16:creationId xmlns:a16="http://schemas.microsoft.com/office/drawing/2014/main" id="{837EC7DD-C755-964F-BFC9-8741D464C2A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663700" y="1600200"/>
            <a:ext cx="6769100" cy="4406900"/>
          </a:xfrm>
          <a:prstGeom prst="rect">
            <a:avLst/>
          </a:prstGeom>
        </p:spPr>
        <p:txBody>
          <a:bodyPr lIns="0" tIns="0" rIns="90000" bIns="0" anchor="t"/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000" b="0" i="0" u="none" strike="noStrike" smtClean="0">
                <a:effectLst/>
              </a:defRPr>
            </a:lvl1pPr>
            <a:lvl2pPr marL="4572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cillum</a:t>
            </a:r>
            <a:r>
              <a:rPr lang="en-US" dirty="0"/>
              <a:t> dolore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fugiat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pariatur</a:t>
            </a:r>
            <a:r>
              <a:rPr lang="en-US" dirty="0"/>
              <a:t>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ECC7E12-8D85-4C4E-A636-9B84DFFEF8C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53936" y="518762"/>
            <a:ext cx="584200" cy="67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23717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otraukos skaidre _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649974" y="7131559"/>
            <a:ext cx="2057400" cy="365125"/>
          </a:xfrm>
        </p:spPr>
        <p:txBody>
          <a:bodyPr/>
          <a:lstStyle/>
          <a:p>
            <a:fld id="{B5DC45A6-A598-6B48-A6BF-38CE0435902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C363323-9CC3-8B46-8B0D-3CD68083223A}"/>
              </a:ext>
            </a:extLst>
          </p:cNvPr>
          <p:cNvSpPr/>
          <p:nvPr userDrawn="1"/>
        </p:nvSpPr>
        <p:spPr>
          <a:xfrm>
            <a:off x="0" y="0"/>
            <a:ext cx="3300984" cy="6858000"/>
          </a:xfrm>
          <a:prstGeom prst="rect">
            <a:avLst/>
          </a:prstGeom>
          <a:solidFill>
            <a:srgbClr val="F4C8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54AD60C-D5B7-DA43-8E8D-FD230B5E9181}"/>
              </a:ext>
            </a:extLst>
          </p:cNvPr>
          <p:cNvSpPr/>
          <p:nvPr userDrawn="1"/>
        </p:nvSpPr>
        <p:spPr>
          <a:xfrm>
            <a:off x="0" y="0"/>
            <a:ext cx="3108960" cy="6858000"/>
          </a:xfrm>
          <a:prstGeom prst="rect">
            <a:avLst/>
          </a:prstGeom>
          <a:solidFill>
            <a:srgbClr val="5F95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83C0503-D084-A547-8F56-62882A6A90E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07872" y="518762"/>
            <a:ext cx="584200" cy="673100"/>
          </a:xfrm>
          <a:prstGeom prst="rect">
            <a:avLst/>
          </a:prstGeom>
        </p:spPr>
      </p:pic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00ABA5FE-04BC-2246-BB92-B9473E89CE9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7872" y="1710623"/>
            <a:ext cx="2362327" cy="2489200"/>
          </a:xfrm>
          <a:prstGeom prst="rect">
            <a:avLst/>
          </a:prstGeom>
        </p:spPr>
        <p:txBody>
          <a:bodyPr lIns="0" tIns="0" rIns="90000"/>
          <a:lstStyle>
            <a:lvl1pPr marL="0" indent="0">
              <a:lnSpc>
                <a:spcPts val="3300"/>
              </a:lnSpc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err="1"/>
              <a:t>Ilgesnis</a:t>
            </a:r>
            <a:r>
              <a:rPr lang="en-US" dirty="0"/>
              <a:t> </a:t>
            </a:r>
            <a:r>
              <a:rPr lang="en-US" dirty="0" err="1"/>
              <a:t>pavadinimas</a:t>
            </a:r>
            <a:r>
              <a:rPr lang="en-US" dirty="0"/>
              <a:t> </a:t>
            </a:r>
            <a:r>
              <a:rPr lang="en-US" dirty="0" err="1"/>
              <a:t>iš</a:t>
            </a:r>
            <a:r>
              <a:rPr lang="en-US" dirty="0"/>
              <a:t> </a:t>
            </a:r>
            <a:r>
              <a:rPr lang="en-US" dirty="0" err="1"/>
              <a:t>kelių</a:t>
            </a:r>
            <a:r>
              <a:rPr lang="en-US" dirty="0"/>
              <a:t> </a:t>
            </a:r>
            <a:r>
              <a:rPr lang="en-US" dirty="0" err="1"/>
              <a:t>eilučių</a:t>
            </a:r>
            <a:endParaRPr lang="en-US" dirty="0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ED2215AD-0A99-CD40-80CC-8B6357E7218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300413" y="0"/>
            <a:ext cx="5843587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8070622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otraukos skaidre _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C363323-9CC3-8B46-8B0D-3CD68083223A}"/>
              </a:ext>
            </a:extLst>
          </p:cNvPr>
          <p:cNvSpPr/>
          <p:nvPr userDrawn="1"/>
        </p:nvSpPr>
        <p:spPr>
          <a:xfrm rot="16200000">
            <a:off x="3929952" y="1643952"/>
            <a:ext cx="1284096" cy="9144000"/>
          </a:xfrm>
          <a:prstGeom prst="rect">
            <a:avLst/>
          </a:prstGeom>
          <a:solidFill>
            <a:srgbClr val="F4C8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54AD60C-D5B7-DA43-8E8D-FD230B5E9181}"/>
              </a:ext>
            </a:extLst>
          </p:cNvPr>
          <p:cNvSpPr/>
          <p:nvPr userDrawn="1"/>
        </p:nvSpPr>
        <p:spPr>
          <a:xfrm rot="16200000">
            <a:off x="4025964" y="1739964"/>
            <a:ext cx="1092072" cy="9144000"/>
          </a:xfrm>
          <a:prstGeom prst="rect">
            <a:avLst/>
          </a:prstGeom>
          <a:solidFill>
            <a:srgbClr val="5F95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B4D3B17-C101-5440-BA03-6A01FEE3EE2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26336" y="5975413"/>
            <a:ext cx="584200" cy="673100"/>
          </a:xfrm>
          <a:prstGeom prst="rect">
            <a:avLst/>
          </a:prstGeom>
        </p:spPr>
      </p:pic>
      <p:sp>
        <p:nvSpPr>
          <p:cNvPr id="13" name="Picture Placeholder 23">
            <a:extLst>
              <a:ext uri="{FF2B5EF4-FFF2-40B4-BE49-F238E27FC236}">
                <a16:creationId xmlns:a16="http://schemas.microsoft.com/office/drawing/2014/main" id="{DF1A124D-FF27-D943-8FA7-CE2589BBCC33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0"/>
            <a:ext cx="9144000" cy="557390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15" name="Text Placeholder 19">
            <a:extLst>
              <a:ext uri="{FF2B5EF4-FFF2-40B4-BE49-F238E27FC236}">
                <a16:creationId xmlns:a16="http://schemas.microsoft.com/office/drawing/2014/main" id="{BE263E85-B29F-8640-AE37-4812287A57A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3465" y="5765928"/>
            <a:ext cx="6769100" cy="88258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ts val="3300"/>
              </a:lnSpc>
              <a:buNone/>
              <a:defRPr sz="1000" b="1" spc="3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NUOTRAUKOS APRAŠYMAS</a:t>
            </a:r>
          </a:p>
        </p:txBody>
      </p:sp>
    </p:spTree>
    <p:extLst>
      <p:ext uri="{BB962C8B-B14F-4D97-AF65-F5344CB8AC3E}">
        <p14:creationId xmlns:p14="http://schemas.microsoft.com/office/powerpoint/2010/main" val="54710772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otraukos skaidre _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C363323-9CC3-8B46-8B0D-3CD68083223A}"/>
              </a:ext>
            </a:extLst>
          </p:cNvPr>
          <p:cNvSpPr/>
          <p:nvPr userDrawn="1"/>
        </p:nvSpPr>
        <p:spPr>
          <a:xfrm rot="5400000">
            <a:off x="3929952" y="-3929952"/>
            <a:ext cx="1284096" cy="9144000"/>
          </a:xfrm>
          <a:prstGeom prst="rect">
            <a:avLst/>
          </a:prstGeom>
          <a:solidFill>
            <a:srgbClr val="F4C8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54AD60C-D5B7-DA43-8E8D-FD230B5E9181}"/>
              </a:ext>
            </a:extLst>
          </p:cNvPr>
          <p:cNvSpPr/>
          <p:nvPr userDrawn="1"/>
        </p:nvSpPr>
        <p:spPr>
          <a:xfrm rot="5400000">
            <a:off x="4025964" y="-4025964"/>
            <a:ext cx="1092072" cy="9144000"/>
          </a:xfrm>
          <a:prstGeom prst="rect">
            <a:avLst/>
          </a:prstGeom>
          <a:solidFill>
            <a:srgbClr val="5F95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00ABA5FE-04BC-2246-BB92-B9473E89CE99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533465" y="351408"/>
            <a:ext cx="6565835" cy="46139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3300"/>
              </a:lnSpc>
              <a:buNone/>
              <a:defRPr sz="3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err="1"/>
              <a:t>Pavadinimas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B4D3B17-C101-5440-BA03-6A01FEE3EE2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26336" y="219519"/>
            <a:ext cx="584200" cy="673100"/>
          </a:xfrm>
          <a:prstGeom prst="rect">
            <a:avLst/>
          </a:prstGeom>
        </p:spPr>
      </p:pic>
      <p:sp>
        <p:nvSpPr>
          <p:cNvPr id="13" name="Picture Placeholder 23">
            <a:extLst>
              <a:ext uri="{FF2B5EF4-FFF2-40B4-BE49-F238E27FC236}">
                <a16:creationId xmlns:a16="http://schemas.microsoft.com/office/drawing/2014/main" id="{6FF11AB1-85C3-0C44-8FD6-F702D3918776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1284096"/>
            <a:ext cx="9144000" cy="557390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7392199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urinio skaidre _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C363323-9CC3-8B46-8B0D-3CD68083223A}"/>
              </a:ext>
            </a:extLst>
          </p:cNvPr>
          <p:cNvSpPr/>
          <p:nvPr userDrawn="1"/>
        </p:nvSpPr>
        <p:spPr>
          <a:xfrm rot="16200000">
            <a:off x="3929952" y="1643952"/>
            <a:ext cx="1284096" cy="9144000"/>
          </a:xfrm>
          <a:prstGeom prst="rect">
            <a:avLst/>
          </a:prstGeom>
          <a:solidFill>
            <a:srgbClr val="F4C8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54AD60C-D5B7-DA43-8E8D-FD230B5E9181}"/>
              </a:ext>
            </a:extLst>
          </p:cNvPr>
          <p:cNvSpPr/>
          <p:nvPr userDrawn="1"/>
        </p:nvSpPr>
        <p:spPr>
          <a:xfrm rot="16200000">
            <a:off x="4025964" y="1739964"/>
            <a:ext cx="1092072" cy="9144000"/>
          </a:xfrm>
          <a:prstGeom prst="rect">
            <a:avLst/>
          </a:prstGeom>
          <a:solidFill>
            <a:srgbClr val="5F95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00ABA5FE-04BC-2246-BB92-B9473E89CE99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627009" y="607662"/>
            <a:ext cx="7983526" cy="685800"/>
          </a:xfrm>
          <a:prstGeom prst="rect">
            <a:avLst/>
          </a:prstGeom>
        </p:spPr>
        <p:txBody>
          <a:bodyPr lIns="0" tIns="0" rIns="90000"/>
          <a:lstStyle>
            <a:lvl1pPr marL="0" indent="0">
              <a:lnSpc>
                <a:spcPts val="3300"/>
              </a:lnSpc>
              <a:buNone/>
              <a:defRPr sz="30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err="1"/>
              <a:t>Pavadinimas</a:t>
            </a:r>
            <a:endParaRPr lang="en-US" dirty="0"/>
          </a:p>
        </p:txBody>
      </p:sp>
      <p:sp>
        <p:nvSpPr>
          <p:cNvPr id="22" name="Text Placeholder 15">
            <a:extLst>
              <a:ext uri="{FF2B5EF4-FFF2-40B4-BE49-F238E27FC236}">
                <a16:creationId xmlns:a16="http://schemas.microsoft.com/office/drawing/2014/main" id="{837EC7DD-C755-964F-BFC9-8741D464C2A2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27008" y="1600200"/>
            <a:ext cx="7983527" cy="3443096"/>
          </a:xfrm>
          <a:prstGeom prst="rect">
            <a:avLst/>
          </a:prstGeom>
        </p:spPr>
        <p:txBody>
          <a:bodyPr lIns="0" tIns="0" rIns="90000" bIns="0" anchor="t"/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000" b="0" i="0" u="none" strike="noStrike" smtClean="0">
                <a:effectLst/>
              </a:defRPr>
            </a:lvl1pPr>
            <a:lvl2pPr marL="4572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cillum</a:t>
            </a:r>
            <a:r>
              <a:rPr lang="en-US" dirty="0"/>
              <a:t> dolore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fugiat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pariatur</a:t>
            </a:r>
            <a:r>
              <a:rPr lang="en-US" dirty="0"/>
              <a:t>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B4D3B17-C101-5440-BA03-6A01FEE3EE2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26336" y="5975413"/>
            <a:ext cx="584200" cy="6731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7BFFFCD-1787-5B47-BD1A-1A848871FB7D}"/>
              </a:ext>
            </a:extLst>
          </p:cNvPr>
          <p:cNvSpPr txBox="1"/>
          <p:nvPr userDrawn="1"/>
        </p:nvSpPr>
        <p:spPr>
          <a:xfrm>
            <a:off x="627008" y="6263785"/>
            <a:ext cx="394499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000" b="1" spc="3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KAUNO TECHNOLOGIJOS UNIVERSITETAS</a:t>
            </a:r>
          </a:p>
        </p:txBody>
      </p:sp>
    </p:spTree>
    <p:extLst>
      <p:ext uri="{BB962C8B-B14F-4D97-AF65-F5344CB8AC3E}">
        <p14:creationId xmlns:p14="http://schemas.microsoft.com/office/powerpoint/2010/main" val="25713838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uline skaidre _ EN _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144F1991-FEC2-974E-9332-C5A0A07C1DF4}"/>
              </a:ext>
            </a:extLst>
          </p:cNvPr>
          <p:cNvSpPr/>
          <p:nvPr userDrawn="1"/>
        </p:nvSpPr>
        <p:spPr>
          <a:xfrm rot="5400000">
            <a:off x="2127250" y="-2127250"/>
            <a:ext cx="4889500" cy="9144000"/>
          </a:xfrm>
          <a:prstGeom prst="rect">
            <a:avLst/>
          </a:prstGeom>
          <a:solidFill>
            <a:srgbClr val="F2F3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2AD8518-5212-284B-A40E-7AB90102FA2C}"/>
              </a:ext>
            </a:extLst>
          </p:cNvPr>
          <p:cNvSpPr/>
          <p:nvPr userDrawn="1"/>
        </p:nvSpPr>
        <p:spPr>
          <a:xfrm rot="5400000">
            <a:off x="2273300" y="-2273300"/>
            <a:ext cx="4597400" cy="9144000"/>
          </a:xfrm>
          <a:prstGeom prst="rect">
            <a:avLst/>
          </a:prstGeom>
          <a:solidFill>
            <a:srgbClr val="2A28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649974" y="7131559"/>
            <a:ext cx="2057400" cy="365125"/>
          </a:xfrm>
        </p:spPr>
        <p:txBody>
          <a:bodyPr/>
          <a:lstStyle/>
          <a:p>
            <a:fld id="{B5DC45A6-A598-6B48-A6BF-38CE04359025}" type="slidenum">
              <a:rPr lang="en-US" smtClean="0"/>
              <a:t>‹#›</a:t>
            </a:fld>
            <a:endParaRPr lang="en-US"/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00ABA5FE-04BC-2246-BB92-B9473E89CE9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0" y="0"/>
            <a:ext cx="9144000" cy="4597400"/>
          </a:xfrm>
          <a:prstGeom prst="rect">
            <a:avLst/>
          </a:prstGeom>
        </p:spPr>
        <p:txBody>
          <a:bodyPr lIns="720000" tIns="0" rIns="720000" anchor="ctr"/>
          <a:lstStyle>
            <a:lvl1pPr marL="0" indent="0" algn="ctr">
              <a:lnSpc>
                <a:spcPct val="100000"/>
              </a:lnSpc>
              <a:buNone/>
              <a:defRPr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endParaRPr lang="en-US" dirty="0"/>
          </a:p>
        </p:txBody>
      </p:sp>
      <p:sp>
        <p:nvSpPr>
          <p:cNvPr id="22" name="Text Placeholder 15">
            <a:extLst>
              <a:ext uri="{FF2B5EF4-FFF2-40B4-BE49-F238E27FC236}">
                <a16:creationId xmlns:a16="http://schemas.microsoft.com/office/drawing/2014/main" id="{837EC7DD-C755-964F-BFC9-8741D464C2A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18076" y="5705317"/>
            <a:ext cx="5257802" cy="633921"/>
          </a:xfrm>
          <a:prstGeom prst="rect">
            <a:avLst/>
          </a:prstGeom>
        </p:spPr>
        <p:txBody>
          <a:bodyPr lIns="0" tIns="0" rIns="0" bIns="0" anchor="b"/>
          <a:lstStyle>
            <a:lvl1pPr marL="0" indent="0" algn="r">
              <a:buNone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err="1"/>
              <a:t>Čia</a:t>
            </a:r>
            <a:r>
              <a:rPr lang="en-US" dirty="0"/>
              <a:t> </a:t>
            </a:r>
            <a:r>
              <a:rPr lang="en-US" dirty="0" err="1"/>
              <a:t>surašomi</a:t>
            </a:r>
            <a:r>
              <a:rPr lang="en-US" dirty="0"/>
              <a:t> </a:t>
            </a:r>
            <a:r>
              <a:rPr lang="en-US" dirty="0" err="1"/>
              <a:t>pranešėjai</a:t>
            </a:r>
            <a:r>
              <a:rPr lang="en-US" dirty="0"/>
              <a:t> / </a:t>
            </a:r>
            <a:r>
              <a:rPr lang="en-US" dirty="0" err="1"/>
              <a:t>autoriai</a:t>
            </a:r>
            <a:r>
              <a:rPr lang="en-US" dirty="0"/>
              <a:t> </a:t>
            </a:r>
            <a:r>
              <a:rPr lang="en-US" dirty="0" err="1"/>
              <a:t>bei</a:t>
            </a:r>
            <a:r>
              <a:rPr lang="en-US" dirty="0"/>
              <a:t> </a:t>
            </a:r>
            <a:r>
              <a:rPr lang="en-US" dirty="0" err="1"/>
              <a:t>pristatymo</a:t>
            </a:r>
            <a:r>
              <a:rPr lang="en-US" dirty="0"/>
              <a:t> data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96605AB-6F28-3D43-82D4-574FD464CE1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122" y="5513930"/>
            <a:ext cx="1556156" cy="86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86434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urinio skaidre _ 2 _ E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C363323-9CC3-8B46-8B0D-3CD68083223A}"/>
              </a:ext>
            </a:extLst>
          </p:cNvPr>
          <p:cNvSpPr/>
          <p:nvPr userDrawn="1"/>
        </p:nvSpPr>
        <p:spPr>
          <a:xfrm rot="16200000">
            <a:off x="3929952" y="1643952"/>
            <a:ext cx="1284096" cy="9144000"/>
          </a:xfrm>
          <a:prstGeom prst="rect">
            <a:avLst/>
          </a:prstGeom>
          <a:solidFill>
            <a:srgbClr val="F4C8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54AD60C-D5B7-DA43-8E8D-FD230B5E9181}"/>
              </a:ext>
            </a:extLst>
          </p:cNvPr>
          <p:cNvSpPr/>
          <p:nvPr userDrawn="1"/>
        </p:nvSpPr>
        <p:spPr>
          <a:xfrm rot="16200000">
            <a:off x="4025964" y="1739964"/>
            <a:ext cx="1092072" cy="9144000"/>
          </a:xfrm>
          <a:prstGeom prst="rect">
            <a:avLst/>
          </a:prstGeom>
          <a:solidFill>
            <a:srgbClr val="5F95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00ABA5FE-04BC-2246-BB92-B9473E89CE99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627009" y="607662"/>
            <a:ext cx="7983526" cy="685800"/>
          </a:xfrm>
          <a:prstGeom prst="rect">
            <a:avLst/>
          </a:prstGeom>
        </p:spPr>
        <p:txBody>
          <a:bodyPr lIns="0" tIns="0" rIns="90000"/>
          <a:lstStyle>
            <a:lvl1pPr marL="0" indent="0">
              <a:lnSpc>
                <a:spcPts val="3300"/>
              </a:lnSpc>
              <a:buNone/>
              <a:defRPr sz="30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err="1"/>
              <a:t>Pavadinimas</a:t>
            </a:r>
            <a:endParaRPr lang="en-US" dirty="0"/>
          </a:p>
        </p:txBody>
      </p:sp>
      <p:sp>
        <p:nvSpPr>
          <p:cNvPr id="22" name="Text Placeholder 15">
            <a:extLst>
              <a:ext uri="{FF2B5EF4-FFF2-40B4-BE49-F238E27FC236}">
                <a16:creationId xmlns:a16="http://schemas.microsoft.com/office/drawing/2014/main" id="{837EC7DD-C755-964F-BFC9-8741D464C2A2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27008" y="1600200"/>
            <a:ext cx="7983527" cy="3443096"/>
          </a:xfrm>
          <a:prstGeom prst="rect">
            <a:avLst/>
          </a:prstGeom>
        </p:spPr>
        <p:txBody>
          <a:bodyPr lIns="0" tIns="0" rIns="90000" bIns="0" anchor="t"/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000" b="0" i="0" u="none" strike="noStrike" smtClean="0">
                <a:effectLst/>
              </a:defRPr>
            </a:lvl1pPr>
            <a:lvl2pPr marL="4572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cillum</a:t>
            </a:r>
            <a:r>
              <a:rPr lang="en-US" dirty="0"/>
              <a:t> dolore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fugiat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pariatur</a:t>
            </a:r>
            <a:r>
              <a:rPr lang="en-US" dirty="0"/>
              <a:t>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B4D3B17-C101-5440-BA03-6A01FEE3EE2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26336" y="5975413"/>
            <a:ext cx="584200" cy="6731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854943B-0DA0-094E-90EB-2F0CCC2AD518}"/>
              </a:ext>
            </a:extLst>
          </p:cNvPr>
          <p:cNvSpPr txBox="1"/>
          <p:nvPr userDrawn="1"/>
        </p:nvSpPr>
        <p:spPr>
          <a:xfrm>
            <a:off x="627008" y="6263785"/>
            <a:ext cx="369812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000" b="1" spc="3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KAUNAS UNIVERSITY OF TECHNOLOGY</a:t>
            </a:r>
          </a:p>
        </p:txBody>
      </p:sp>
    </p:spTree>
    <p:extLst>
      <p:ext uri="{BB962C8B-B14F-4D97-AF65-F5344CB8AC3E}">
        <p14:creationId xmlns:p14="http://schemas.microsoft.com/office/powerpoint/2010/main" val="320825377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urinio skaidre _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C363323-9CC3-8B46-8B0D-3CD68083223A}"/>
              </a:ext>
            </a:extLst>
          </p:cNvPr>
          <p:cNvSpPr/>
          <p:nvPr userDrawn="1"/>
        </p:nvSpPr>
        <p:spPr>
          <a:xfrm rot="5400000">
            <a:off x="3929952" y="-3929952"/>
            <a:ext cx="1284096" cy="9144000"/>
          </a:xfrm>
          <a:prstGeom prst="rect">
            <a:avLst/>
          </a:prstGeom>
          <a:solidFill>
            <a:srgbClr val="F4C8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54AD60C-D5B7-DA43-8E8D-FD230B5E9181}"/>
              </a:ext>
            </a:extLst>
          </p:cNvPr>
          <p:cNvSpPr/>
          <p:nvPr userDrawn="1"/>
        </p:nvSpPr>
        <p:spPr>
          <a:xfrm rot="5400000">
            <a:off x="4025964" y="-4025964"/>
            <a:ext cx="1092072" cy="9144000"/>
          </a:xfrm>
          <a:prstGeom prst="rect">
            <a:avLst/>
          </a:prstGeom>
          <a:solidFill>
            <a:srgbClr val="5F95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00ABA5FE-04BC-2246-BB92-B9473E89CE99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627009" y="351408"/>
            <a:ext cx="6565835" cy="46139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3300"/>
              </a:lnSpc>
              <a:buNone/>
              <a:defRPr sz="3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err="1"/>
              <a:t>Pavadinimas</a:t>
            </a:r>
            <a:endParaRPr lang="en-US" dirty="0"/>
          </a:p>
        </p:txBody>
      </p:sp>
      <p:sp>
        <p:nvSpPr>
          <p:cNvPr id="22" name="Text Placeholder 15">
            <a:extLst>
              <a:ext uri="{FF2B5EF4-FFF2-40B4-BE49-F238E27FC236}">
                <a16:creationId xmlns:a16="http://schemas.microsoft.com/office/drawing/2014/main" id="{837EC7DD-C755-964F-BFC9-8741D464C2A2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27008" y="1600200"/>
            <a:ext cx="7983527" cy="3443096"/>
          </a:xfrm>
          <a:prstGeom prst="rect">
            <a:avLst/>
          </a:prstGeom>
        </p:spPr>
        <p:txBody>
          <a:bodyPr lIns="0" tIns="0" rIns="90000" bIns="0" anchor="t"/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000" b="0" i="0" u="none" strike="noStrike" smtClean="0">
                <a:effectLst/>
              </a:defRPr>
            </a:lvl1pPr>
            <a:lvl2pPr marL="4572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cillum</a:t>
            </a:r>
            <a:r>
              <a:rPr lang="en-US" dirty="0"/>
              <a:t> dolore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fugiat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pariatur</a:t>
            </a:r>
            <a:r>
              <a:rPr lang="en-US" dirty="0"/>
              <a:t>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B4D3B17-C101-5440-BA03-6A01FEE3EE2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26336" y="219519"/>
            <a:ext cx="584200" cy="67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51992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urinio skaidre _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649974" y="7131559"/>
            <a:ext cx="2057400" cy="365125"/>
          </a:xfrm>
        </p:spPr>
        <p:txBody>
          <a:bodyPr/>
          <a:lstStyle/>
          <a:p>
            <a:fld id="{B5DC45A6-A598-6B48-A6BF-38CE0435902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C363323-9CC3-8B46-8B0D-3CD68083223A}"/>
              </a:ext>
            </a:extLst>
          </p:cNvPr>
          <p:cNvSpPr/>
          <p:nvPr userDrawn="1"/>
        </p:nvSpPr>
        <p:spPr>
          <a:xfrm>
            <a:off x="7859904" y="0"/>
            <a:ext cx="1284096" cy="6858000"/>
          </a:xfrm>
          <a:prstGeom prst="rect">
            <a:avLst/>
          </a:prstGeom>
          <a:solidFill>
            <a:srgbClr val="F4C8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54AD60C-D5B7-DA43-8E8D-FD230B5E9181}"/>
              </a:ext>
            </a:extLst>
          </p:cNvPr>
          <p:cNvSpPr/>
          <p:nvPr userDrawn="1"/>
        </p:nvSpPr>
        <p:spPr>
          <a:xfrm>
            <a:off x="8051928" y="0"/>
            <a:ext cx="1092072" cy="6858000"/>
          </a:xfrm>
          <a:prstGeom prst="rect">
            <a:avLst/>
          </a:prstGeom>
          <a:solidFill>
            <a:srgbClr val="5F95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00ABA5FE-04BC-2246-BB92-B9473E89CE9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7008" y="607662"/>
            <a:ext cx="6688192" cy="685800"/>
          </a:xfrm>
          <a:prstGeom prst="rect">
            <a:avLst/>
          </a:prstGeom>
        </p:spPr>
        <p:txBody>
          <a:bodyPr lIns="0" tIns="0" rIns="90000"/>
          <a:lstStyle>
            <a:lvl1pPr marL="0" indent="0">
              <a:lnSpc>
                <a:spcPts val="3300"/>
              </a:lnSpc>
              <a:buNone/>
              <a:defRPr sz="30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err="1"/>
              <a:t>Pavadinimas</a:t>
            </a:r>
            <a:endParaRPr lang="en-US" dirty="0"/>
          </a:p>
        </p:txBody>
      </p:sp>
      <p:sp>
        <p:nvSpPr>
          <p:cNvPr id="22" name="Text Placeholder 15">
            <a:extLst>
              <a:ext uri="{FF2B5EF4-FFF2-40B4-BE49-F238E27FC236}">
                <a16:creationId xmlns:a16="http://schemas.microsoft.com/office/drawing/2014/main" id="{837EC7DD-C755-964F-BFC9-8741D464C2A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7008" y="1600200"/>
            <a:ext cx="6688192" cy="4406900"/>
          </a:xfrm>
          <a:prstGeom prst="rect">
            <a:avLst/>
          </a:prstGeom>
        </p:spPr>
        <p:txBody>
          <a:bodyPr lIns="0" tIns="0" rIns="90000" bIns="0" anchor="t"/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000" b="0" i="0" u="none" strike="noStrike" smtClean="0">
                <a:effectLst/>
              </a:defRPr>
            </a:lvl1pPr>
            <a:lvl2pPr marL="4572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cillum</a:t>
            </a:r>
            <a:r>
              <a:rPr lang="en-US" dirty="0"/>
              <a:t> dolore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fugiat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pariatur</a:t>
            </a:r>
            <a:r>
              <a:rPr lang="en-US" dirty="0"/>
              <a:t>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ECC7E12-8D85-4C4E-A636-9B84DFFEF8C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05864" y="518762"/>
            <a:ext cx="584200" cy="67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1497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uline skaidre _ 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144F1991-FEC2-974E-9332-C5A0A07C1DF4}"/>
              </a:ext>
            </a:extLst>
          </p:cNvPr>
          <p:cNvSpPr/>
          <p:nvPr userDrawn="1"/>
        </p:nvSpPr>
        <p:spPr>
          <a:xfrm>
            <a:off x="0" y="0"/>
            <a:ext cx="3300984" cy="6858000"/>
          </a:xfrm>
          <a:prstGeom prst="rect">
            <a:avLst/>
          </a:prstGeom>
          <a:solidFill>
            <a:srgbClr val="F2F3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2AD8518-5212-284B-A40E-7AB90102FA2C}"/>
              </a:ext>
            </a:extLst>
          </p:cNvPr>
          <p:cNvSpPr/>
          <p:nvPr userDrawn="1"/>
        </p:nvSpPr>
        <p:spPr>
          <a:xfrm>
            <a:off x="0" y="0"/>
            <a:ext cx="3108960" cy="6858000"/>
          </a:xfrm>
          <a:prstGeom prst="rect">
            <a:avLst/>
          </a:prstGeom>
          <a:solidFill>
            <a:srgbClr val="2A28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649974" y="7131559"/>
            <a:ext cx="2057400" cy="365125"/>
          </a:xfrm>
        </p:spPr>
        <p:txBody>
          <a:bodyPr/>
          <a:lstStyle/>
          <a:p>
            <a:fld id="{B5DC45A6-A598-6B48-A6BF-38CE04359025}" type="slidenum">
              <a:rPr lang="en-US" smtClean="0"/>
              <a:t>‹#›</a:t>
            </a:fld>
            <a:endParaRPr lang="en-US"/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00ABA5FE-04BC-2246-BB92-B9473E89CE9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813048" y="1234374"/>
            <a:ext cx="4429252" cy="2797877"/>
          </a:xfrm>
          <a:prstGeom prst="rect">
            <a:avLst/>
          </a:prstGeom>
        </p:spPr>
        <p:txBody>
          <a:bodyPr lIns="0" tIns="0" rIns="90000"/>
          <a:lstStyle>
            <a:lvl1pPr marL="0" indent="0">
              <a:lnSpc>
                <a:spcPct val="100000"/>
              </a:lnSpc>
              <a:buNone/>
              <a:defRPr sz="3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endParaRPr lang="en-US" dirty="0"/>
          </a:p>
        </p:txBody>
      </p:sp>
      <p:sp>
        <p:nvSpPr>
          <p:cNvPr id="22" name="Text Placeholder 15">
            <a:extLst>
              <a:ext uri="{FF2B5EF4-FFF2-40B4-BE49-F238E27FC236}">
                <a16:creationId xmlns:a16="http://schemas.microsoft.com/office/drawing/2014/main" id="{837EC7DD-C755-964F-BFC9-8741D464C2A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13048" y="4902200"/>
            <a:ext cx="4429252" cy="1421321"/>
          </a:xfrm>
          <a:prstGeom prst="rect">
            <a:avLst/>
          </a:prstGeom>
        </p:spPr>
        <p:txBody>
          <a:bodyPr lIns="0" tIns="0" rIns="90000" bIns="0" anchor="b"/>
          <a:lstStyle>
            <a:lvl1pPr marL="0" indent="0" algn="l">
              <a:buNone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err="1"/>
              <a:t>Čia</a:t>
            </a:r>
            <a:r>
              <a:rPr lang="en-US" dirty="0"/>
              <a:t> </a:t>
            </a:r>
            <a:r>
              <a:rPr lang="en-US" dirty="0" err="1"/>
              <a:t>surašomi</a:t>
            </a:r>
            <a:r>
              <a:rPr lang="en-US" dirty="0"/>
              <a:t> </a:t>
            </a:r>
            <a:r>
              <a:rPr lang="en-US" dirty="0" err="1"/>
              <a:t>pranešėjai</a:t>
            </a:r>
            <a:r>
              <a:rPr lang="en-US" dirty="0"/>
              <a:t> / </a:t>
            </a:r>
            <a:r>
              <a:rPr lang="en-US" dirty="0" err="1"/>
              <a:t>autoriai</a:t>
            </a:r>
            <a:r>
              <a:rPr lang="en-US" dirty="0"/>
              <a:t> </a:t>
            </a:r>
            <a:r>
              <a:rPr lang="en-US" dirty="0" err="1"/>
              <a:t>bei</a:t>
            </a:r>
            <a:r>
              <a:rPr lang="en-US" dirty="0"/>
              <a:t> </a:t>
            </a:r>
            <a:r>
              <a:rPr lang="en-US" dirty="0" err="1"/>
              <a:t>pristatymo</a:t>
            </a:r>
            <a:r>
              <a:rPr lang="en-US" dirty="0"/>
              <a:t> data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51FA6D7-43DE-1A43-9FC9-5242C92B426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07872" y="518762"/>
            <a:ext cx="781132" cy="9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5804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uline skaidre _ 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144F1991-FEC2-974E-9332-C5A0A07C1DF4}"/>
              </a:ext>
            </a:extLst>
          </p:cNvPr>
          <p:cNvSpPr/>
          <p:nvPr userDrawn="1"/>
        </p:nvSpPr>
        <p:spPr>
          <a:xfrm>
            <a:off x="0" y="0"/>
            <a:ext cx="3300984" cy="6858000"/>
          </a:xfrm>
          <a:prstGeom prst="rect">
            <a:avLst/>
          </a:prstGeom>
          <a:solidFill>
            <a:srgbClr val="F2F3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2AD8518-5212-284B-A40E-7AB90102FA2C}"/>
              </a:ext>
            </a:extLst>
          </p:cNvPr>
          <p:cNvSpPr/>
          <p:nvPr userDrawn="1"/>
        </p:nvSpPr>
        <p:spPr>
          <a:xfrm>
            <a:off x="0" y="0"/>
            <a:ext cx="3108960" cy="6858000"/>
          </a:xfrm>
          <a:prstGeom prst="rect">
            <a:avLst/>
          </a:prstGeom>
          <a:solidFill>
            <a:srgbClr val="2A28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649974" y="7131559"/>
            <a:ext cx="2057400" cy="365125"/>
          </a:xfrm>
        </p:spPr>
        <p:txBody>
          <a:bodyPr/>
          <a:lstStyle/>
          <a:p>
            <a:fld id="{B5DC45A6-A598-6B48-A6BF-38CE04359025}" type="slidenum">
              <a:rPr lang="en-US" smtClean="0"/>
              <a:t>‹#›</a:t>
            </a:fld>
            <a:endParaRPr lang="en-US"/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00ABA5FE-04BC-2246-BB92-B9473E89CE9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813048" y="1234374"/>
            <a:ext cx="4429252" cy="2797877"/>
          </a:xfrm>
          <a:prstGeom prst="rect">
            <a:avLst/>
          </a:prstGeom>
        </p:spPr>
        <p:txBody>
          <a:bodyPr lIns="0" tIns="0" rIns="90000"/>
          <a:lstStyle>
            <a:lvl1pPr marL="0" indent="0">
              <a:lnSpc>
                <a:spcPct val="100000"/>
              </a:lnSpc>
              <a:buNone/>
              <a:defRPr sz="3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endParaRPr lang="en-US" dirty="0"/>
          </a:p>
        </p:txBody>
      </p:sp>
      <p:sp>
        <p:nvSpPr>
          <p:cNvPr id="22" name="Text Placeholder 15">
            <a:extLst>
              <a:ext uri="{FF2B5EF4-FFF2-40B4-BE49-F238E27FC236}">
                <a16:creationId xmlns:a16="http://schemas.microsoft.com/office/drawing/2014/main" id="{837EC7DD-C755-964F-BFC9-8741D464C2A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13048" y="4902200"/>
            <a:ext cx="4429252" cy="1421321"/>
          </a:xfrm>
          <a:prstGeom prst="rect">
            <a:avLst/>
          </a:prstGeom>
        </p:spPr>
        <p:txBody>
          <a:bodyPr lIns="0" tIns="0" rIns="90000" bIns="0" anchor="b"/>
          <a:lstStyle>
            <a:lvl1pPr marL="0" indent="0" algn="l">
              <a:buNone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err="1"/>
              <a:t>Čia</a:t>
            </a:r>
            <a:r>
              <a:rPr lang="en-US" dirty="0"/>
              <a:t> </a:t>
            </a:r>
            <a:r>
              <a:rPr lang="en-US" dirty="0" err="1"/>
              <a:t>surašomi</a:t>
            </a:r>
            <a:r>
              <a:rPr lang="en-US" dirty="0"/>
              <a:t> </a:t>
            </a:r>
            <a:r>
              <a:rPr lang="en-US" dirty="0" err="1"/>
              <a:t>pranešėjai</a:t>
            </a:r>
            <a:r>
              <a:rPr lang="en-US" dirty="0"/>
              <a:t> / </a:t>
            </a:r>
            <a:r>
              <a:rPr lang="en-US" dirty="0" err="1"/>
              <a:t>autoriai</a:t>
            </a:r>
            <a:r>
              <a:rPr lang="en-US" dirty="0"/>
              <a:t> </a:t>
            </a:r>
            <a:r>
              <a:rPr lang="en-US" dirty="0" err="1"/>
              <a:t>bei</a:t>
            </a:r>
            <a:r>
              <a:rPr lang="en-US" dirty="0"/>
              <a:t> </a:t>
            </a:r>
            <a:r>
              <a:rPr lang="en-US" dirty="0" err="1"/>
              <a:t>pristatymo</a:t>
            </a:r>
            <a:r>
              <a:rPr lang="en-US" dirty="0"/>
              <a:t> data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84A454A-85F3-BF4D-902F-62A2057E1ED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7873" y="522362"/>
            <a:ext cx="1618083" cy="9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2415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urinio skaidre _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649974" y="7131559"/>
            <a:ext cx="2057400" cy="365125"/>
          </a:xfrm>
        </p:spPr>
        <p:txBody>
          <a:bodyPr/>
          <a:lstStyle/>
          <a:p>
            <a:fld id="{B5DC45A6-A598-6B48-A6BF-38CE0435902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C363323-9CC3-8B46-8B0D-3CD68083223A}"/>
              </a:ext>
            </a:extLst>
          </p:cNvPr>
          <p:cNvSpPr/>
          <p:nvPr userDrawn="1"/>
        </p:nvSpPr>
        <p:spPr>
          <a:xfrm>
            <a:off x="0" y="0"/>
            <a:ext cx="1284096" cy="6858000"/>
          </a:xfrm>
          <a:prstGeom prst="rect">
            <a:avLst/>
          </a:prstGeom>
          <a:solidFill>
            <a:srgbClr val="F2F3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54AD60C-D5B7-DA43-8E8D-FD230B5E9181}"/>
              </a:ext>
            </a:extLst>
          </p:cNvPr>
          <p:cNvSpPr/>
          <p:nvPr userDrawn="1"/>
        </p:nvSpPr>
        <p:spPr>
          <a:xfrm>
            <a:off x="0" y="0"/>
            <a:ext cx="1092072" cy="6858000"/>
          </a:xfrm>
          <a:prstGeom prst="rect">
            <a:avLst/>
          </a:prstGeom>
          <a:solidFill>
            <a:srgbClr val="2A28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00ABA5FE-04BC-2246-BB92-B9473E89CE9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663700" y="607662"/>
            <a:ext cx="6769100" cy="685800"/>
          </a:xfrm>
          <a:prstGeom prst="rect">
            <a:avLst/>
          </a:prstGeom>
        </p:spPr>
        <p:txBody>
          <a:bodyPr lIns="0" tIns="0" rIns="90000"/>
          <a:lstStyle>
            <a:lvl1pPr marL="0" indent="0">
              <a:lnSpc>
                <a:spcPts val="3300"/>
              </a:lnSpc>
              <a:buNone/>
              <a:defRPr sz="30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err="1"/>
              <a:t>Pavadinimas</a:t>
            </a:r>
            <a:endParaRPr lang="en-US" dirty="0"/>
          </a:p>
        </p:txBody>
      </p:sp>
      <p:sp>
        <p:nvSpPr>
          <p:cNvPr id="22" name="Text Placeholder 15">
            <a:extLst>
              <a:ext uri="{FF2B5EF4-FFF2-40B4-BE49-F238E27FC236}">
                <a16:creationId xmlns:a16="http://schemas.microsoft.com/office/drawing/2014/main" id="{837EC7DD-C755-964F-BFC9-8741D464C2A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663700" y="1600200"/>
            <a:ext cx="6769100" cy="4406900"/>
          </a:xfrm>
          <a:prstGeom prst="rect">
            <a:avLst/>
          </a:prstGeom>
        </p:spPr>
        <p:txBody>
          <a:bodyPr lIns="0" tIns="0" rIns="90000" bIns="0" anchor="t"/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000" b="0" i="0" u="none" strike="noStrike" smtClean="0">
                <a:effectLst/>
              </a:defRPr>
            </a:lvl1pPr>
            <a:lvl2pPr marL="4572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cillum</a:t>
            </a:r>
            <a:r>
              <a:rPr lang="en-US" dirty="0"/>
              <a:t> dolore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fugiat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pariatur</a:t>
            </a:r>
            <a:r>
              <a:rPr lang="en-US" dirty="0"/>
              <a:t>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ECC7E12-8D85-4C4E-A636-9B84DFFEF8C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53936" y="518762"/>
            <a:ext cx="584200" cy="67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605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otraukos skaidre _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649974" y="7131559"/>
            <a:ext cx="2057400" cy="365125"/>
          </a:xfrm>
        </p:spPr>
        <p:txBody>
          <a:bodyPr/>
          <a:lstStyle/>
          <a:p>
            <a:fld id="{B5DC45A6-A598-6B48-A6BF-38CE0435902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C363323-9CC3-8B46-8B0D-3CD68083223A}"/>
              </a:ext>
            </a:extLst>
          </p:cNvPr>
          <p:cNvSpPr/>
          <p:nvPr userDrawn="1"/>
        </p:nvSpPr>
        <p:spPr>
          <a:xfrm>
            <a:off x="0" y="0"/>
            <a:ext cx="3300984" cy="6858000"/>
          </a:xfrm>
          <a:prstGeom prst="rect">
            <a:avLst/>
          </a:prstGeom>
          <a:solidFill>
            <a:srgbClr val="F2F3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54AD60C-D5B7-DA43-8E8D-FD230B5E9181}"/>
              </a:ext>
            </a:extLst>
          </p:cNvPr>
          <p:cNvSpPr/>
          <p:nvPr userDrawn="1"/>
        </p:nvSpPr>
        <p:spPr>
          <a:xfrm>
            <a:off x="0" y="0"/>
            <a:ext cx="3108960" cy="6858000"/>
          </a:xfrm>
          <a:prstGeom prst="rect">
            <a:avLst/>
          </a:prstGeom>
          <a:solidFill>
            <a:srgbClr val="2A28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83C0503-D084-A547-8F56-62882A6A90E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07872" y="518762"/>
            <a:ext cx="584200" cy="673100"/>
          </a:xfrm>
          <a:prstGeom prst="rect">
            <a:avLst/>
          </a:prstGeom>
        </p:spPr>
      </p:pic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00ABA5FE-04BC-2246-BB92-B9473E89CE9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7872" y="1710623"/>
            <a:ext cx="2362327" cy="2489200"/>
          </a:xfrm>
          <a:prstGeom prst="rect">
            <a:avLst/>
          </a:prstGeom>
        </p:spPr>
        <p:txBody>
          <a:bodyPr lIns="0" tIns="0" rIns="90000"/>
          <a:lstStyle>
            <a:lvl1pPr marL="0" indent="0">
              <a:lnSpc>
                <a:spcPts val="3300"/>
              </a:lnSpc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err="1"/>
              <a:t>Ilgesnis</a:t>
            </a:r>
            <a:r>
              <a:rPr lang="en-US" dirty="0"/>
              <a:t> </a:t>
            </a:r>
            <a:r>
              <a:rPr lang="en-US" dirty="0" err="1"/>
              <a:t>pavadinimas</a:t>
            </a:r>
            <a:r>
              <a:rPr lang="en-US" dirty="0"/>
              <a:t> </a:t>
            </a:r>
            <a:r>
              <a:rPr lang="en-US" dirty="0" err="1"/>
              <a:t>iš</a:t>
            </a:r>
            <a:r>
              <a:rPr lang="en-US" dirty="0"/>
              <a:t> </a:t>
            </a:r>
            <a:r>
              <a:rPr lang="en-US" dirty="0" err="1"/>
              <a:t>kelių</a:t>
            </a:r>
            <a:r>
              <a:rPr lang="en-US" dirty="0"/>
              <a:t> </a:t>
            </a:r>
            <a:r>
              <a:rPr lang="en-US" dirty="0" err="1"/>
              <a:t>eilučių</a:t>
            </a:r>
            <a:endParaRPr lang="en-US" dirty="0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ED2215AD-0A99-CD40-80CC-8B6357E7218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300413" y="0"/>
            <a:ext cx="5843587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138048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otraukos skaidre _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649974" y="7131559"/>
            <a:ext cx="2057400" cy="365125"/>
          </a:xfrm>
        </p:spPr>
        <p:txBody>
          <a:bodyPr/>
          <a:lstStyle/>
          <a:p>
            <a:fld id="{B5DC45A6-A598-6B48-A6BF-38CE0435902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C363323-9CC3-8B46-8B0D-3CD68083223A}"/>
              </a:ext>
            </a:extLst>
          </p:cNvPr>
          <p:cNvSpPr/>
          <p:nvPr userDrawn="1"/>
        </p:nvSpPr>
        <p:spPr>
          <a:xfrm rot="16200000">
            <a:off x="3929952" y="1643952"/>
            <a:ext cx="1284096" cy="9144000"/>
          </a:xfrm>
          <a:prstGeom prst="rect">
            <a:avLst/>
          </a:prstGeom>
          <a:solidFill>
            <a:srgbClr val="F2F3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54AD60C-D5B7-DA43-8E8D-FD230B5E9181}"/>
              </a:ext>
            </a:extLst>
          </p:cNvPr>
          <p:cNvSpPr/>
          <p:nvPr userDrawn="1"/>
        </p:nvSpPr>
        <p:spPr>
          <a:xfrm rot="16200000">
            <a:off x="4025964" y="1739964"/>
            <a:ext cx="1092072" cy="9144000"/>
          </a:xfrm>
          <a:prstGeom prst="rect">
            <a:avLst/>
          </a:prstGeom>
          <a:solidFill>
            <a:srgbClr val="2A28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B4D3B17-C101-5440-BA03-6A01FEE3EE2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26336" y="5975413"/>
            <a:ext cx="584200" cy="673100"/>
          </a:xfrm>
          <a:prstGeom prst="rect">
            <a:avLst/>
          </a:prstGeom>
        </p:spPr>
      </p:pic>
      <p:sp>
        <p:nvSpPr>
          <p:cNvPr id="13" name="Picture Placeholder 23">
            <a:extLst>
              <a:ext uri="{FF2B5EF4-FFF2-40B4-BE49-F238E27FC236}">
                <a16:creationId xmlns:a16="http://schemas.microsoft.com/office/drawing/2014/main" id="{DF1A124D-FF27-D943-8FA7-CE2589BBCC33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0"/>
            <a:ext cx="9144000" cy="557390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15" name="Text Placeholder 19">
            <a:extLst>
              <a:ext uri="{FF2B5EF4-FFF2-40B4-BE49-F238E27FC236}">
                <a16:creationId xmlns:a16="http://schemas.microsoft.com/office/drawing/2014/main" id="{BE263E85-B29F-8640-AE37-4812287A57A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3465" y="5765928"/>
            <a:ext cx="6769100" cy="88258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ts val="3300"/>
              </a:lnSpc>
              <a:buNone/>
              <a:defRPr sz="1000" b="1" spc="3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NUOTRAUKOS APRAŠYMAS</a:t>
            </a:r>
          </a:p>
        </p:txBody>
      </p:sp>
    </p:spTree>
    <p:extLst>
      <p:ext uri="{BB962C8B-B14F-4D97-AF65-F5344CB8AC3E}">
        <p14:creationId xmlns:p14="http://schemas.microsoft.com/office/powerpoint/2010/main" val="19148058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5" Type="http://schemas.openxmlformats.org/officeDocument/2006/relationships/theme" Target="../theme/theme3.xml"/><Relationship Id="rId10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649974" y="6191759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DC45A6-A598-6B48-A6BF-38CE043590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7957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1" r:id="rId2"/>
    <p:sldLayoutId id="2147483707" r:id="rId3"/>
    <p:sldLayoutId id="2147483705" r:id="rId4"/>
    <p:sldLayoutId id="2147483680" r:id="rId5"/>
    <p:sldLayoutId id="2147483697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702" r:id="rId12"/>
    <p:sldLayoutId id="2147483686" r:id="rId13"/>
    <p:sldLayoutId id="2147483687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649974" y="6191759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DC45A6-A598-6B48-A6BF-38CE043590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95473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3" r:id="rId2"/>
    <p:sldLayoutId id="2147483714" r:id="rId3"/>
    <p:sldLayoutId id="2147483715" r:id="rId4"/>
    <p:sldLayoutId id="2147483698" r:id="rId5"/>
    <p:sldLayoutId id="2147483699" r:id="rId6"/>
    <p:sldLayoutId id="2147483672" r:id="rId7"/>
    <p:sldLayoutId id="2147483673" r:id="rId8"/>
    <p:sldLayoutId id="2147483674" r:id="rId9"/>
    <p:sldLayoutId id="2147483675" r:id="rId10"/>
    <p:sldLayoutId id="2147483676" r:id="rId11"/>
    <p:sldLayoutId id="2147483703" r:id="rId12"/>
    <p:sldLayoutId id="2147483677" r:id="rId13"/>
    <p:sldLayoutId id="2147483678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649974" y="6191759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DC45A6-A598-6B48-A6BF-38CE043590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006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00" r:id="rId5"/>
    <p:sldLayoutId id="2147483701" r:id="rId6"/>
    <p:sldLayoutId id="2147483690" r:id="rId7"/>
    <p:sldLayoutId id="2147483691" r:id="rId8"/>
    <p:sldLayoutId id="2147483692" r:id="rId9"/>
    <p:sldLayoutId id="2147483693" r:id="rId10"/>
    <p:sldLayoutId id="2147483694" r:id="rId11"/>
    <p:sldLayoutId id="2147483704" r:id="rId12"/>
    <p:sldLayoutId id="2147483695" r:id="rId13"/>
    <p:sldLayoutId id="2147483696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4D8EBCE-53C4-FB47-AF40-F8D8F110DD9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lt-LT" sz="3200" dirty="0">
                <a:latin typeface="Yu Gothic" panose="020B0400000000000000" pitchFamily="34" charset="-128"/>
                <a:ea typeface="Yu Gothic" panose="020B0400000000000000" pitchFamily="34" charset="-128"/>
              </a:rPr>
              <a:t>Žaidimo „Cyberpunk </a:t>
            </a:r>
            <a:r>
              <a:rPr lang="en-US" sz="3200" dirty="0">
                <a:latin typeface="Yu Gothic" panose="020B0400000000000000" pitchFamily="34" charset="-128"/>
                <a:ea typeface="Yu Gothic" panose="020B0400000000000000" pitchFamily="34" charset="-128"/>
              </a:rPr>
              <a:t>2077” </a:t>
            </a:r>
            <a:r>
              <a:rPr lang="lt-LT" sz="3200" dirty="0">
                <a:latin typeface="Yu Gothic" panose="020B0400000000000000" pitchFamily="34" charset="-128"/>
                <a:ea typeface="Yu Gothic" panose="020B0400000000000000" pitchFamily="34" charset="-128"/>
              </a:rPr>
              <a:t>apžvalga</a:t>
            </a:r>
            <a:endParaRPr lang="en-US" sz="32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299855E-C0A3-4D47-8F5C-95160DFCE57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lt-LT" dirty="0"/>
              <a:t>Martynas Kuliešius</a:t>
            </a:r>
            <a:br>
              <a:rPr lang="lt-LT" dirty="0"/>
            </a:br>
            <a:r>
              <a:rPr lang="lt-LT" dirty="0"/>
              <a:t>Vilius Žekonis</a:t>
            </a:r>
            <a:endParaRPr lang="en-US" dirty="0"/>
          </a:p>
          <a:p>
            <a:r>
              <a:rPr lang="en-US" dirty="0"/>
              <a:t>2021-10-13</a:t>
            </a:r>
          </a:p>
        </p:txBody>
      </p:sp>
    </p:spTree>
    <p:extLst>
      <p:ext uri="{BB962C8B-B14F-4D97-AF65-F5344CB8AC3E}">
        <p14:creationId xmlns:p14="http://schemas.microsoft.com/office/powerpoint/2010/main" val="39238942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F25A473-6EBE-4242-AA19-A4362F0EFD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lt-LT" dirty="0"/>
              <a:t>„Cyberpunk </a:t>
            </a:r>
            <a:r>
              <a:rPr lang="en-US" dirty="0"/>
              <a:t>2077”</a:t>
            </a:r>
            <a:r>
              <a:rPr lang="lt-LT" dirty="0"/>
              <a:t> kadrai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6D78147-CE50-4593-A63D-178BEFB669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4657" y="1911927"/>
            <a:ext cx="7712732" cy="4338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1727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F25A473-6EBE-4242-AA19-A4362F0EFD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lt-LT" dirty="0"/>
              <a:t>„Cyberpunk </a:t>
            </a:r>
            <a:r>
              <a:rPr lang="en-US" dirty="0"/>
              <a:t>2077”</a:t>
            </a:r>
            <a:r>
              <a:rPr lang="lt-LT" dirty="0"/>
              <a:t> kadrai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559D2F8-1653-467A-945D-32850BB8E4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535" y="1923803"/>
            <a:ext cx="7691618" cy="4326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6067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F25A473-6EBE-4242-AA19-A4362F0EFD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663700" y="1761527"/>
            <a:ext cx="6769100" cy="3334946"/>
          </a:xfrm>
        </p:spPr>
        <p:txBody>
          <a:bodyPr/>
          <a:lstStyle/>
          <a:p>
            <a:r>
              <a:rPr lang="en-US" dirty="0" err="1"/>
              <a:t>Pora</a:t>
            </a:r>
            <a:r>
              <a:rPr lang="en-US" dirty="0"/>
              <a:t> </a:t>
            </a:r>
            <a:r>
              <a:rPr lang="en-US" dirty="0" err="1"/>
              <a:t>paveiksliuk</a:t>
            </a:r>
            <a:r>
              <a:rPr lang="lt-LT" dirty="0"/>
              <a:t>ų „memų“ nuotaikai praskaidrinti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1825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6A8D03F-8B50-493F-A51B-5785046FE0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0573" y="1809609"/>
            <a:ext cx="3234161" cy="32387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7E3FDC9-5523-461E-9E9E-7E37F3749C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8250" y="1911927"/>
            <a:ext cx="3881924" cy="2848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8643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BEA0C54-4333-4862-AE42-5009E8DA69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2611" y="1648988"/>
            <a:ext cx="3560023" cy="35600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B4A2AA7-389F-4499-AE57-C76685C997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0923" y="607662"/>
            <a:ext cx="2137950" cy="282133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E18838A-F9A9-4054-B5EF-92DFB07D36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0923" y="3783535"/>
            <a:ext cx="2043182" cy="2850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8225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3D675A-E9FF-274F-A6B5-28EDD4AD084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lt-LT" dirty="0"/>
              <a:t>Ačiū už dėmesį</a:t>
            </a:r>
            <a:endParaRPr lang="en-US" dirty="0"/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3E6F0367-17EF-4CFA-95BA-E3C408EC062E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2"/>
          <a:srcRect t="4284" b="428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0294210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F25A473-6EBE-4242-AA19-A4362F0EFD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lt-LT" dirty="0"/>
              <a:t>Kas tai yra?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77BFDF0-07DC-544A-A2D8-EE8E13A6873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lt-LT" dirty="0"/>
              <a:t>„</a:t>
            </a:r>
            <a:r>
              <a:rPr lang="en-US" dirty="0"/>
              <a:t>Cyberpunk 2077</a:t>
            </a:r>
            <a:r>
              <a:rPr lang="lt-LT" dirty="0"/>
              <a:t>“</a:t>
            </a:r>
            <a:r>
              <a:rPr lang="en-US" dirty="0"/>
              <a:t> </a:t>
            </a:r>
            <a:r>
              <a:rPr lang="en-US" dirty="0" err="1"/>
              <a:t>yra</a:t>
            </a:r>
            <a:r>
              <a:rPr lang="en-US" dirty="0"/>
              <a:t> </a:t>
            </a:r>
            <a:r>
              <a:rPr lang="lt-LT" dirty="0"/>
              <a:t>futuristinio stiliaus pirmojo asmens veiksmo vaidmenų žaidimas</a:t>
            </a:r>
            <a:r>
              <a:rPr lang="en-US" dirty="0"/>
              <a:t> </a:t>
            </a:r>
            <a:r>
              <a:rPr lang="lt-LT" dirty="0"/>
              <a:t>(RPG)  sukurtas žaidimų studijos „CD Project RED“ </a:t>
            </a:r>
          </a:p>
          <a:p>
            <a:r>
              <a:rPr lang="lt-LT" dirty="0"/>
              <a:t>Žaidimo kūrimas buvo paskelbtas dar </a:t>
            </a:r>
            <a:r>
              <a:rPr lang="en-US" dirty="0"/>
              <a:t>2012</a:t>
            </a:r>
            <a:r>
              <a:rPr lang="lt-LT" dirty="0"/>
              <a:t> metais,</a:t>
            </a:r>
            <a:r>
              <a:rPr lang="en-US" dirty="0"/>
              <a:t> ta</a:t>
            </a:r>
            <a:r>
              <a:rPr lang="lt-LT" dirty="0"/>
              <a:t>čiau nekantriai laukiantys fanai galėjo jį oficialiai išmėginti </a:t>
            </a:r>
            <a:r>
              <a:rPr lang="en-US" dirty="0"/>
              <a:t>2020 met</a:t>
            </a:r>
            <a:r>
              <a:rPr lang="lt-LT" dirty="0"/>
              <a:t>ų gruodžio </a:t>
            </a:r>
            <a:r>
              <a:rPr lang="en-US" dirty="0"/>
              <a:t>10</a:t>
            </a:r>
            <a:r>
              <a:rPr lang="lt-LT" dirty="0"/>
              <a:t> dieną</a:t>
            </a:r>
            <a:br>
              <a:rPr lang="en-US" dirty="0"/>
            </a:b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C4A32C-8395-4C68-9ABA-5E918C7F00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6592" y="3803650"/>
            <a:ext cx="7703315" cy="3851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9975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F25A473-6EBE-4242-AA19-A4362F0EFD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lt-LT" dirty="0"/>
              <a:t>Kas sukūrė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77BFDF0-07DC-544A-A2D8-EE8E13A6873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lt-LT" b="0" i="0" dirty="0">
                <a:solidFill>
                  <a:srgbClr val="2A2839"/>
                </a:solidFill>
                <a:effectLst/>
                <a:latin typeface="Whitney"/>
              </a:rPr>
              <a:t>Žaidimą „Cyberpunk </a:t>
            </a:r>
            <a:r>
              <a:rPr lang="en-US" dirty="0">
                <a:solidFill>
                  <a:srgbClr val="2A2839"/>
                </a:solidFill>
                <a:latin typeface="Whitney"/>
              </a:rPr>
              <a:t>2077” </a:t>
            </a:r>
            <a:r>
              <a:rPr lang="lt-LT" dirty="0">
                <a:solidFill>
                  <a:srgbClr val="2A2839"/>
                </a:solidFill>
                <a:latin typeface="Whitney"/>
              </a:rPr>
              <a:t>sukūrė įmonė „</a:t>
            </a:r>
            <a:r>
              <a:rPr lang="lt-LT" b="0" i="0" dirty="0">
                <a:solidFill>
                  <a:srgbClr val="2A2839"/>
                </a:solidFill>
                <a:effectLst/>
                <a:latin typeface="Whitney"/>
              </a:rPr>
              <a:t>CD Projekt RED“ </a:t>
            </a:r>
          </a:p>
          <a:p>
            <a:r>
              <a:rPr lang="lt-LT" dirty="0">
                <a:solidFill>
                  <a:srgbClr val="2A2839"/>
                </a:solidFill>
                <a:latin typeface="Whitney"/>
              </a:rPr>
              <a:t>„CD Projekt RED“ yra </a:t>
            </a:r>
            <a:r>
              <a:rPr lang="lt-LT" b="0" i="0" dirty="0">
                <a:solidFill>
                  <a:srgbClr val="2A2839"/>
                </a:solidFill>
                <a:effectLst/>
                <a:latin typeface="Whitney"/>
              </a:rPr>
              <a:t>Lenkijos žaidimų leidėjas, įsikūręs Varšuvoje, platinantis videožaidimus. </a:t>
            </a:r>
            <a:endParaRPr lang="en-US" dirty="0">
              <a:solidFill>
                <a:srgbClr val="2A2839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72B6B57-423C-469E-A2AA-0C0CBB171A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5719" y="3312506"/>
            <a:ext cx="5705061" cy="3011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265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F25A473-6EBE-4242-AA19-A4362F0EFD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lt-LT" dirty="0"/>
              <a:t>„CD Projekt RED“ pasiekimai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77BFDF0-07DC-544A-A2D8-EE8E13A6873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lt-LT" dirty="0"/>
              <a:t>Įmonė „CD Projekt RED“ garsėja itin populiaria žaidimų serija „The Witcher“</a:t>
            </a:r>
          </a:p>
          <a:p>
            <a:r>
              <a:rPr lang="lt-LT" dirty="0"/>
              <a:t>„CD Projekt“ yra įkūrusi internetinę kompiuterinių žaidimų  parduotuvę GOG.com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28775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F25A473-6EBE-4242-AA19-A4362F0EFD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err="1"/>
              <a:t>Kuo</a:t>
            </a:r>
            <a:r>
              <a:rPr lang="en-US" dirty="0"/>
              <a:t> </a:t>
            </a:r>
            <a:r>
              <a:rPr lang="lt-LT" dirty="0"/>
              <a:t>šis žaidimas ypatingas?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77BFDF0-07DC-544A-A2D8-EE8E13A6873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lt-LT" dirty="0"/>
              <a:t>Šis žaidimas yra labai ambicingas, technologiškai pažangus</a:t>
            </a:r>
            <a:br>
              <a:rPr lang="lt-LT" dirty="0"/>
            </a:br>
            <a:r>
              <a:rPr lang="lt-LT" dirty="0"/>
              <a:t>Vienas iš žaidimo veikėjų yra visiems labai gerai žinomas aktorius Keanu Reeves‘as žinomas dėl savo puikaus vaidinimo filmų serijose „The Matrix“ ir „John Wick“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091DD35-7556-44EF-AFDE-FE745A7D37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0275" y="3803650"/>
            <a:ext cx="4743450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6316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F25A473-6EBE-4242-AA19-A4362F0EFD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lt-LT" dirty="0"/>
              <a:t>Tai, kas nuliūdino taip ilgai laukusius žaidėjus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77BFDF0-07DC-544A-A2D8-EE8E13A6873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lt-LT" dirty="0"/>
              <a:t>Nors ir po kelių išleidimo datos nukėlimų, žaidimas buvo išleistas nevisiškai išdirbtas ir turėjo</a:t>
            </a:r>
            <a:r>
              <a:rPr lang="en-US" dirty="0"/>
              <a:t> </a:t>
            </a:r>
            <a:r>
              <a:rPr lang="en-US" dirty="0" err="1"/>
              <a:t>begal</a:t>
            </a:r>
            <a:r>
              <a:rPr lang="lt-LT" dirty="0"/>
              <a:t>ę įvairių problemų, tokių kaip:</a:t>
            </a:r>
          </a:p>
          <a:p>
            <a:r>
              <a:rPr lang="lt-LT" dirty="0"/>
              <a:t>Prasta optimizacija</a:t>
            </a:r>
          </a:p>
          <a:p>
            <a:r>
              <a:rPr lang="lt-LT" dirty="0"/>
              <a:t>Prastas NPC dirbtinio intelekto veikimas</a:t>
            </a:r>
          </a:p>
          <a:p>
            <a:r>
              <a:rPr lang="lt-LT" dirty="0"/>
              <a:t>Prastas veikimas senosios kartos konsolių naudotojam</a:t>
            </a:r>
          </a:p>
          <a:p>
            <a:br>
              <a:rPr lang="lt-LT" dirty="0"/>
            </a:br>
            <a:endParaRPr lang="lt-LT" dirty="0"/>
          </a:p>
          <a:p>
            <a:br>
              <a:rPr lang="lt-LT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12183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F25A473-6EBE-4242-AA19-A4362F0EFD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lt-LT" dirty="0"/>
              <a:t>„Cyberpunk </a:t>
            </a:r>
            <a:r>
              <a:rPr lang="en-US" dirty="0"/>
              <a:t>2077” </a:t>
            </a:r>
            <a:r>
              <a:rPr lang="en-US" dirty="0" err="1"/>
              <a:t>apdovanojimai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C2DC5BB-5DCF-4F51-8ECB-612575330C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7689" y="1547214"/>
            <a:ext cx="5464833" cy="4875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8800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F25A473-6EBE-4242-AA19-A4362F0EFD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lt-LT" dirty="0"/>
              <a:t>„Cyberpunk </a:t>
            </a:r>
            <a:r>
              <a:rPr lang="en-US" dirty="0"/>
              <a:t>2077”</a:t>
            </a:r>
            <a:r>
              <a:rPr lang="lt-LT" dirty="0"/>
              <a:t> kadrai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F1A921-7B5C-4A44-BD4E-860C3B2BF9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577" y="1921735"/>
            <a:ext cx="7695293" cy="4328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5175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F25A473-6EBE-4242-AA19-A4362F0EFD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lt-LT" dirty="0"/>
              <a:t>„Cyberpunk </a:t>
            </a:r>
            <a:r>
              <a:rPr lang="en-US" dirty="0"/>
              <a:t>2077”</a:t>
            </a:r>
            <a:r>
              <a:rPr lang="lt-LT" dirty="0"/>
              <a:t> kadrai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BD25FD-63E2-4E51-884D-F3570528F5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7626" y="1923803"/>
            <a:ext cx="7691618" cy="4326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9658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Solidi melyna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Zalia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Melyna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494</TotalTime>
  <Words>253</Words>
  <Application>Microsoft Office PowerPoint</Application>
  <PresentationFormat>On-screen Show (4:3)</PresentationFormat>
  <Paragraphs>28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Yu Gothic</vt:lpstr>
      <vt:lpstr>Arial</vt:lpstr>
      <vt:lpstr>Calibri</vt:lpstr>
      <vt:lpstr>Whitney</vt:lpstr>
      <vt:lpstr>Solidi melyna</vt:lpstr>
      <vt:lpstr>Zalia</vt:lpstr>
      <vt:lpstr>Melyna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Didžiapetris Domantas</dc:creator>
  <cp:lastModifiedBy>Martynas Kuliešius</cp:lastModifiedBy>
  <cp:revision>33</cp:revision>
  <dcterms:created xsi:type="dcterms:W3CDTF">2019-09-05T10:43:27Z</dcterms:created>
  <dcterms:modified xsi:type="dcterms:W3CDTF">2021-10-12T20:27:17Z</dcterms:modified>
</cp:coreProperties>
</file>